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278" r:id="rId5"/>
    <p:sldId id="2284" r:id="rId6"/>
    <p:sldId id="2282" r:id="rId7"/>
    <p:sldId id="2277" r:id="rId8"/>
    <p:sldId id="2279" r:id="rId9"/>
    <p:sldId id="2292" r:id="rId10"/>
    <p:sldId id="2285" r:id="rId11"/>
    <p:sldId id="2293" r:id="rId12"/>
    <p:sldId id="2294" r:id="rId13"/>
    <p:sldId id="2283" r:id="rId14"/>
    <p:sldId id="2295" r:id="rId15"/>
    <p:sldId id="2288" r:id="rId16"/>
    <p:sldId id="2297" r:id="rId17"/>
    <p:sldId id="2287" r:id="rId18"/>
    <p:sldId id="2298" r:id="rId19"/>
    <p:sldId id="2299" r:id="rId20"/>
    <p:sldId id="2300" r:id="rId21"/>
    <p:sldId id="2301" r:id="rId22"/>
    <p:sldId id="2302" r:id="rId23"/>
    <p:sldId id="2303" r:id="rId24"/>
    <p:sldId id="2304" r:id="rId25"/>
    <p:sldId id="2305" r:id="rId26"/>
    <p:sldId id="2306" r:id="rId27"/>
    <p:sldId id="2307" r:id="rId28"/>
    <p:sldId id="2308" r:id="rId29"/>
    <p:sldId id="2309" r:id="rId30"/>
    <p:sldId id="2310" r:id="rId31"/>
  </p:sldIdLst>
  <p:sldSz cx="14630400" cy="8229600"/>
  <p:notesSz cx="6858000" cy="9144000"/>
  <p:defaultTextStyle>
    <a:defPPr>
      <a:defRPr lang="en-US"/>
    </a:defPPr>
    <a:lvl1pPr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1pPr>
    <a:lvl2pPr marL="547688" indent="-273368"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2pPr>
    <a:lvl3pPr marL="1096328" indent="-547688"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3pPr>
    <a:lvl4pPr marL="1644968" indent="-822008"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4pPr>
    <a:lvl5pPr marL="2193608" indent="-1096328"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5pPr>
    <a:lvl6pPr marL="1371600" algn="l" defTabSz="548640" rtl="0" eaLnBrk="1" latinLnBrk="0" hangingPunct="1"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6pPr>
    <a:lvl7pPr marL="1645920" algn="l" defTabSz="548640" rtl="0" eaLnBrk="1" latinLnBrk="0" hangingPunct="1"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7pPr>
    <a:lvl8pPr marL="1920240" algn="l" defTabSz="548640" rtl="0" eaLnBrk="1" latinLnBrk="0" hangingPunct="1"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8pPr>
    <a:lvl9pPr marL="2194560" algn="l" defTabSz="548640" rtl="0" eaLnBrk="1" latinLnBrk="0" hangingPunct="1"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20BB5B-83C3-496A-BA30-1C2B019FFC3F}">
          <p14:sldIdLst>
            <p14:sldId id="2278"/>
            <p14:sldId id="2284"/>
            <p14:sldId id="2282"/>
            <p14:sldId id="2277"/>
            <p14:sldId id="2279"/>
            <p14:sldId id="2292"/>
            <p14:sldId id="2285"/>
            <p14:sldId id="2293"/>
            <p14:sldId id="2294"/>
            <p14:sldId id="2283"/>
            <p14:sldId id="2295"/>
            <p14:sldId id="2288"/>
            <p14:sldId id="2297"/>
            <p14:sldId id="2287"/>
            <p14:sldId id="2298"/>
            <p14:sldId id="2299"/>
            <p14:sldId id="2300"/>
            <p14:sldId id="2301"/>
            <p14:sldId id="2302"/>
            <p14:sldId id="2303"/>
            <p14:sldId id="2304"/>
            <p14:sldId id="2305"/>
            <p14:sldId id="2306"/>
            <p14:sldId id="2307"/>
            <p14:sldId id="2308"/>
            <p14:sldId id="2309"/>
            <p14:sldId id="2310"/>
          </p14:sldIdLst>
        </p14:section>
        <p14:section name="Untitled Section" id="{1F32A19A-1BC7-4C87-891D-63904720941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968" userDrawn="1">
          <p15:clr>
            <a:srgbClr val="A4A3A4"/>
          </p15:clr>
        </p15:guide>
        <p15:guide id="2" orient="horz" pos="305" userDrawn="1">
          <p15:clr>
            <a:srgbClr val="A4A3A4"/>
          </p15:clr>
        </p15:guide>
        <p15:guide id="3" pos="8555" userDrawn="1">
          <p15:clr>
            <a:srgbClr val="A4A3A4"/>
          </p15:clr>
        </p15:guide>
        <p15:guide id="4" pos="4609" userDrawn="1">
          <p15:clr>
            <a:srgbClr val="A4A3A4"/>
          </p15:clr>
        </p15:guide>
        <p15:guide id="5" pos="6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DE"/>
    <a:srgbClr val="0F5472"/>
    <a:srgbClr val="FF9B00"/>
    <a:srgbClr val="FF671B"/>
    <a:srgbClr val="9281D0"/>
    <a:srgbClr val="43697E"/>
    <a:srgbClr val="B29CF8"/>
    <a:srgbClr val="276092"/>
    <a:srgbClr val="FF4218"/>
    <a:srgbClr val="00A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63F5A-A198-DA5D-3941-B60109C94137}" v="1" dt="2024-02-19T17:05:24.793"/>
    <p1510:client id="{264443A0-AFD9-31AD-62C3-6FC7AF1D7F31}" v="1" dt="2024-02-19T18:27:56.817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968"/>
        <p:guide orient="horz" pos="305"/>
        <p:guide pos="8555"/>
        <p:guide pos="4609"/>
        <p:guide pos="6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aldi, Ana (BIR)" userId="S::baraldiana@paho.org::3feb7117-acbf-434b-bf2f-9b08a1ab0dd7" providerId="AD" clId="Web-{264443A0-AFD9-31AD-62C3-6FC7AF1D7F31}"/>
    <pc:docChg chg="sldOrd">
      <pc:chgData name="Baraldi, Ana (BIR)" userId="S::baraldiana@paho.org::3feb7117-acbf-434b-bf2f-9b08a1ab0dd7" providerId="AD" clId="Web-{264443A0-AFD9-31AD-62C3-6FC7AF1D7F31}" dt="2024-02-19T18:27:56.817" v="0"/>
      <pc:docMkLst>
        <pc:docMk/>
      </pc:docMkLst>
      <pc:sldChg chg="ord">
        <pc:chgData name="Baraldi, Ana (BIR)" userId="S::baraldiana@paho.org::3feb7117-acbf-434b-bf2f-9b08a1ab0dd7" providerId="AD" clId="Web-{264443A0-AFD9-31AD-62C3-6FC7AF1D7F31}" dt="2024-02-19T18:27:56.817" v="0"/>
        <pc:sldMkLst>
          <pc:docMk/>
          <pc:sldMk cId="25239033" sldId="2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DD7AE-A0E5-F349-8663-FB0464656A5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87A74-E8EE-0F44-A122-6C0EFDC6D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0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fontAlgn="auto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 Light" charset="0"/>
              </a:defRPr>
            </a:lvl1pPr>
          </a:lstStyle>
          <a:p>
            <a:fld id="{2DAC1DA2-2AC8-7346-9E9B-A439814CF93A}" type="datetimeFigureOut">
              <a:rPr lang="en-US" altLang="x-none"/>
              <a:pPr/>
              <a:t>2/19/2024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fontAlgn="auto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 Light" charset="0"/>
              </a:defRPr>
            </a:lvl1pPr>
          </a:lstStyle>
          <a:p>
            <a:fld id="{DB485D0E-6511-AB44-B03E-8E3001D6D9D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91585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1pPr>
    <a:lvl2pPr marL="547688"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2pPr>
    <a:lvl3pPr marL="1096328"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3pPr>
    <a:lvl4pPr marL="1644968"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4pPr>
    <a:lvl5pPr marL="2193608"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5pPr>
    <a:lvl6pPr marL="2742652" algn="l" defTabSz="548531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182" algn="l" defTabSz="548531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39712" algn="l" defTabSz="548531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8243" algn="l" defTabSz="548531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814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870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A1BFE-573D-F288-B462-6B5E3EB6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3079F-B56E-867B-80CE-16E4D6C5A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7399F-6016-5A52-39D6-6E58B253B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64CD6-B7E2-131A-5FC6-99E91A754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14938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0119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E6B1F-5BC4-10E7-84CA-4AF4101D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61A1B-4181-6FD1-B043-FA605C6B7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CBF-701B-BE1B-7DA1-7FDAEAE05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ADF58-8973-D2CF-42E5-420AC02338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837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6277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E096-D623-2576-E874-4B756B38C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AE8C1-0418-322D-025B-5832D974A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FCF13-B0BB-41C6-D3F1-7B5F0370A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2FE9-83C5-4EA7-4C47-CF9603947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4980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2C542-CFAE-FCCE-E0A0-5FC7F785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A67EF-27D7-A773-45D7-6845BA6B0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0DF08-F277-0410-6942-14833EBDF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73B40-2DC4-7B6B-BA4B-1690967DDD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99123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2B41E-6A90-A0D2-036F-78390337A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C5B86-5A67-3C3B-6957-ABEBCF709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2E113-D9E7-4337-3314-101987CCB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FCF21-54CB-3D58-2F0D-131FEE064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8929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CAF4-2196-0D3C-58C4-33215D426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2B819A-B676-CF6E-AB6E-A0C228562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955555-5C10-9C57-FE3B-DDF37609D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20933-AF30-F20F-3491-490CEA957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9847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9B75A-2B30-3432-9E58-94C5EB45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FFE3B-00F0-3C26-3622-287962FAF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6AB3F-EC9E-C67B-FDF2-58603D1DD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B4E2E-3545-40CC-0018-A4E016090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270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87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392E-FC61-F24D-75AF-94A674A5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158BD-71B5-EC92-FF81-561390F73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5684-1EF2-2E0F-2B69-D9C5D20E0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D915D-1B34-678A-FEA4-1643F888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2346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7DA2-8D94-512A-2BA1-8A39158BE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C5C48-55C1-1E4E-26AD-D8CD5F4CD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C4060-63C5-719A-5AAB-3BA66DB27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D6C17-6FFC-647A-8F30-9809328A19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4151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F6191-6099-09B6-841B-65D94CA8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A6877-7B4D-CCB4-695C-14CFB4B8F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C142-A1FA-01B7-41BE-28886C4D5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D45B6-E660-3AE7-CC87-DC7EDEB05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3623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42831-9B20-6EB5-ED65-283BA6EEB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EA41C-3180-D7FD-62A4-5D0B46693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CF979-62DD-D8F3-FF00-B3E22348D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996BD-4D01-1AE0-B3E4-149962CCD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88605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5F0D-3F6D-9895-DDC0-14B674C0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18BDA-6577-40B9-E841-32A9F40AE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82C7-D71E-5FB7-7EB5-D62B913A1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043F-72C0-482E-1D07-8D1D00F10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2262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1556A-73A5-5ECF-8771-372AC0286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DBB78-60BA-8A58-1996-CEF4F9114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3370-C692-F3C5-FABC-F2F41C482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7C92-E0F7-ABC1-83A0-8A2284EB3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4065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F517-16D7-2C3C-560D-77FC70C7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4B5A9-E6BD-51EA-B086-528CDBC9D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F9430-1692-A591-91D1-E780A01A5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C8860-11B9-3971-C9C3-BBCEFAD75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76175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618FA-7313-E797-E3C1-7D6170D10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48BEC-4258-D570-F931-B67C980D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53812-5DAB-0A22-CD95-ECFCFDE2C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BF1F-9CAE-DF34-2AC7-380E5D91AE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402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694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187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4991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3080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89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7960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0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D7AD0-A55F-E34D-8859-973CA3296D7B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928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872FE1-2ACF-1149-9688-6DDD04FE972B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6" name="Freeform 1">
              <a:extLst>
                <a:ext uri="{FF2B5EF4-FFF2-40B4-BE49-F238E27FC236}">
                  <a16:creationId xmlns:a16="http://schemas.microsoft.com/office/drawing/2014/main" id="{027BD5DD-DDCE-9F4B-8345-6A924D8DB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61E5A989-C8C6-5A4B-97E5-E385AA298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21F3E35E-EE22-224B-8D17-3C0A20E68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AC7640-1AC1-E74D-8DE6-B8071A06E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36B262F-7241-1547-91F7-5724A94A0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C4FE502-BA88-1945-B4A4-2BF55D3E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EA4D950-1F6F-F841-B887-FBF3D6BE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1D5B8869-3A6C-BA4A-B2A1-8036FFDE5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E5F06BD5-9E2E-8D40-A72B-E59FD5037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BEBB3132-FFC7-CC4B-8A2B-49A3EC95C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E3747C2-A966-ED49-8886-77183E508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96E78A5-E92A-474B-A9FC-BBB94D67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B6AF09DE-2BD6-FD46-9AD2-410774F78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7A7833C5-5A11-4A40-B176-16BB57255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CEE4AB5D-8584-BA4A-BBD7-E6BA9461C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E932C08D-4B74-6C46-A266-455422160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5A75C4B8-B77B-664F-9AA0-2D3FF0E82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E0BEEAC4-B3AC-E64F-BB51-7BE0921FA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5DE00F43-8824-6B4F-AE29-44FC57B2F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42D0A36-AA06-B849-BCD4-81AC05D96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F88DB646-3E38-A44A-9820-4E7F50DFD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48F529CB-503E-F04C-884D-F60FBB788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95AB4C32-B5DA-AC47-907E-DD7804F27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1327B7A1-CBD8-7C45-BFC8-79DAD91D1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7207495D-94DB-7148-A9AB-CF9A04EE4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2805B570-1223-144A-A578-B74CC73B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E24B542D-3F49-2343-848E-55D7C19AD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E11ADE80-AE52-0840-BCD4-8B0849ACC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81CFFEC4-CF33-B946-979D-4CDCAE82D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11EFDBAE-5322-CA49-BA46-60393C55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186539FD-1BCD-244C-BB50-EC6521056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74DF6A6-3A64-FF4B-8DFD-877C82F2D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C3264108-7823-FB46-A1EF-01E0E837E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9D67293D-430D-384C-B634-9541BC0B9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8E1B98AD-1A27-EA4E-8497-47451CD3C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08225328-2B32-6C4E-9E72-E7F0D9570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48C88EC0-64C9-6F4E-8872-3F0BEA488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CA79FF04-16C5-0640-90F0-0E7832E5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7E40F3EA-1D7D-F540-97FE-AE972D9F2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34728C5A-EA76-B346-9842-132A3D96C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B50D2761-A13D-9D42-B12C-A95E151A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97332282-934E-BE41-A6D3-4663B9BED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D978ACB0-0BE8-B64A-8EE4-03DD506B1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F4A47802-E4C2-C247-B207-656A0F0BD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8FDAC267-0C3D-A14C-9E03-DB5ACFDBE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388B146C-ACA0-5342-858A-813E6CE49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F4245DB3-FA3E-B241-818E-2B878E80B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E052F0E8-87FA-C945-B16C-F30A078B6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52D0DDCE-19B3-B84C-8011-1C5E0B6F1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B00081F0-88BF-6847-AA3D-7480F1230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7585D9C1-DF8A-944F-BF22-EE090E1E0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0F0291A4-9C6B-BD4C-93CB-C767BCEE2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222D3816-3082-8947-8CE4-99B81FADC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298C8DB8-C42F-CC44-B55C-B4713517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D4DD545D-11C9-354F-96A6-5F8A2C8B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0A63AB56-650E-CC41-8138-793C18D18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FD168845-A210-504E-9857-323CCCEEB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BC4A705E-B74C-E646-B03F-89F19198B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87F9F561-FC45-3144-BBA6-5C592AE09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47411E15-2713-5746-B8B4-8F4EF0A2E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03F62538-D5A3-1B4C-950A-F7E33A2D9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FE6BA133-8503-FF4C-81EA-2BF9B5B24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FB60E3E8-F85E-E14D-8593-E42F2FF04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4">
              <a:extLst>
                <a:ext uri="{FF2B5EF4-FFF2-40B4-BE49-F238E27FC236}">
                  <a16:creationId xmlns:a16="http://schemas.microsoft.com/office/drawing/2014/main" id="{D27BF4BA-5675-C849-BBC8-B0F838224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5">
              <a:extLst>
                <a:ext uri="{FF2B5EF4-FFF2-40B4-BE49-F238E27FC236}">
                  <a16:creationId xmlns:a16="http://schemas.microsoft.com/office/drawing/2014/main" id="{F65D1C20-550F-7644-83FA-FD41A0B0A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6">
              <a:extLst>
                <a:ext uri="{FF2B5EF4-FFF2-40B4-BE49-F238E27FC236}">
                  <a16:creationId xmlns:a16="http://schemas.microsoft.com/office/drawing/2014/main" id="{A19B54CF-0BC1-6247-933B-75FC82254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7">
              <a:extLst>
                <a:ext uri="{FF2B5EF4-FFF2-40B4-BE49-F238E27FC236}">
                  <a16:creationId xmlns:a16="http://schemas.microsoft.com/office/drawing/2014/main" id="{99EEF762-64B0-7D47-A186-15B78887F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68">
              <a:extLst>
                <a:ext uri="{FF2B5EF4-FFF2-40B4-BE49-F238E27FC236}">
                  <a16:creationId xmlns:a16="http://schemas.microsoft.com/office/drawing/2014/main" id="{AEB3B7DC-ABA7-CE4B-92DD-273BF1052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3A42708F-8123-614A-BB2D-A6E9B2A5E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52A3EE7A-81FB-D745-8559-8E4A1CE99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1">
              <a:extLst>
                <a:ext uri="{FF2B5EF4-FFF2-40B4-BE49-F238E27FC236}">
                  <a16:creationId xmlns:a16="http://schemas.microsoft.com/office/drawing/2014/main" id="{F94C02FA-E19E-AB49-9B62-2FC3DCC1A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E8F925A3-26E2-B740-B26E-7D52145AC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DD738EC4-858C-A647-8B27-31410A8C7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4">
              <a:extLst>
                <a:ext uri="{FF2B5EF4-FFF2-40B4-BE49-F238E27FC236}">
                  <a16:creationId xmlns:a16="http://schemas.microsoft.com/office/drawing/2014/main" id="{751F5B35-6977-5241-929B-17D63721E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5">
              <a:extLst>
                <a:ext uri="{FF2B5EF4-FFF2-40B4-BE49-F238E27FC236}">
                  <a16:creationId xmlns:a16="http://schemas.microsoft.com/office/drawing/2014/main" id="{A15522A5-D400-F54B-AB32-5CA687B65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6">
              <a:extLst>
                <a:ext uri="{FF2B5EF4-FFF2-40B4-BE49-F238E27FC236}">
                  <a16:creationId xmlns:a16="http://schemas.microsoft.com/office/drawing/2014/main" id="{5323951B-0DC7-C142-B961-5CE2B4618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7">
              <a:extLst>
                <a:ext uri="{FF2B5EF4-FFF2-40B4-BE49-F238E27FC236}">
                  <a16:creationId xmlns:a16="http://schemas.microsoft.com/office/drawing/2014/main" id="{D3B6D4C8-AFC8-6045-B83E-0B899D08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78">
              <a:extLst>
                <a:ext uri="{FF2B5EF4-FFF2-40B4-BE49-F238E27FC236}">
                  <a16:creationId xmlns:a16="http://schemas.microsoft.com/office/drawing/2014/main" id="{72E5BC33-2913-E14A-9FE5-D5F47C70C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79">
              <a:extLst>
                <a:ext uri="{FF2B5EF4-FFF2-40B4-BE49-F238E27FC236}">
                  <a16:creationId xmlns:a16="http://schemas.microsoft.com/office/drawing/2014/main" id="{49A91470-3083-7149-A997-71812F53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0">
              <a:extLst>
                <a:ext uri="{FF2B5EF4-FFF2-40B4-BE49-F238E27FC236}">
                  <a16:creationId xmlns:a16="http://schemas.microsoft.com/office/drawing/2014/main" id="{7A046CE5-3A7E-354A-809C-8B87BD0C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BF16DF1F-6E6B-4142-BD55-3EA137E93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4C065BB9-624A-F746-9AF6-95931086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3">
              <a:extLst>
                <a:ext uri="{FF2B5EF4-FFF2-40B4-BE49-F238E27FC236}">
                  <a16:creationId xmlns:a16="http://schemas.microsoft.com/office/drawing/2014/main" id="{90A94D14-8AA6-6546-AA92-EAF8240C5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3AAB0893-B237-804C-9E9D-43073B6CE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5">
              <a:extLst>
                <a:ext uri="{FF2B5EF4-FFF2-40B4-BE49-F238E27FC236}">
                  <a16:creationId xmlns:a16="http://schemas.microsoft.com/office/drawing/2014/main" id="{F0FA59DA-0328-7B44-8E2B-1D75A837A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6">
              <a:extLst>
                <a:ext uri="{FF2B5EF4-FFF2-40B4-BE49-F238E27FC236}">
                  <a16:creationId xmlns:a16="http://schemas.microsoft.com/office/drawing/2014/main" id="{3C0FD9B6-2CE2-8744-A5D6-1A14E47C2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7">
              <a:extLst>
                <a:ext uri="{FF2B5EF4-FFF2-40B4-BE49-F238E27FC236}">
                  <a16:creationId xmlns:a16="http://schemas.microsoft.com/office/drawing/2014/main" id="{CE1BC9B3-8E73-E145-B44B-D1AD54316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88">
              <a:extLst>
                <a:ext uri="{FF2B5EF4-FFF2-40B4-BE49-F238E27FC236}">
                  <a16:creationId xmlns:a16="http://schemas.microsoft.com/office/drawing/2014/main" id="{A65C1FD6-EC1F-714E-BFDB-499C1E885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89">
              <a:extLst>
                <a:ext uri="{FF2B5EF4-FFF2-40B4-BE49-F238E27FC236}">
                  <a16:creationId xmlns:a16="http://schemas.microsoft.com/office/drawing/2014/main" id="{2055AA58-4BF0-AC49-864C-ECF81802F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0">
              <a:extLst>
                <a:ext uri="{FF2B5EF4-FFF2-40B4-BE49-F238E27FC236}">
                  <a16:creationId xmlns:a16="http://schemas.microsoft.com/office/drawing/2014/main" id="{1A428373-F06B-484D-8379-54685EECE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1">
              <a:extLst>
                <a:ext uri="{FF2B5EF4-FFF2-40B4-BE49-F238E27FC236}">
                  <a16:creationId xmlns:a16="http://schemas.microsoft.com/office/drawing/2014/main" id="{FCEFD4B1-3A07-F848-AA18-8A589FE89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2">
              <a:extLst>
                <a:ext uri="{FF2B5EF4-FFF2-40B4-BE49-F238E27FC236}">
                  <a16:creationId xmlns:a16="http://schemas.microsoft.com/office/drawing/2014/main" id="{206B2AB0-1807-2045-AFD1-FB3D0A5E7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3">
              <a:extLst>
                <a:ext uri="{FF2B5EF4-FFF2-40B4-BE49-F238E27FC236}">
                  <a16:creationId xmlns:a16="http://schemas.microsoft.com/office/drawing/2014/main" id="{4915A411-7F96-5D47-ACCD-06979D73B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4">
              <a:extLst>
                <a:ext uri="{FF2B5EF4-FFF2-40B4-BE49-F238E27FC236}">
                  <a16:creationId xmlns:a16="http://schemas.microsoft.com/office/drawing/2014/main" id="{2DA6B275-E6E3-AE43-9FEE-F270911A6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5">
              <a:extLst>
                <a:ext uri="{FF2B5EF4-FFF2-40B4-BE49-F238E27FC236}">
                  <a16:creationId xmlns:a16="http://schemas.microsoft.com/office/drawing/2014/main" id="{7B56FA9C-4290-654A-B1A4-A85C8AF9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6">
              <a:extLst>
                <a:ext uri="{FF2B5EF4-FFF2-40B4-BE49-F238E27FC236}">
                  <a16:creationId xmlns:a16="http://schemas.microsoft.com/office/drawing/2014/main" id="{46D5863B-BDA3-F942-97BE-58A7C3C0D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7">
              <a:extLst>
                <a:ext uri="{FF2B5EF4-FFF2-40B4-BE49-F238E27FC236}">
                  <a16:creationId xmlns:a16="http://schemas.microsoft.com/office/drawing/2014/main" id="{86DB059E-5A69-5D4B-993A-7B8BA5AB2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98">
              <a:extLst>
                <a:ext uri="{FF2B5EF4-FFF2-40B4-BE49-F238E27FC236}">
                  <a16:creationId xmlns:a16="http://schemas.microsoft.com/office/drawing/2014/main" id="{D197CF18-A431-164C-A424-A476048C5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99">
              <a:extLst>
                <a:ext uri="{FF2B5EF4-FFF2-40B4-BE49-F238E27FC236}">
                  <a16:creationId xmlns:a16="http://schemas.microsoft.com/office/drawing/2014/main" id="{9D75F45B-B6E2-C342-930F-29721B2F9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0">
              <a:extLst>
                <a:ext uri="{FF2B5EF4-FFF2-40B4-BE49-F238E27FC236}">
                  <a16:creationId xmlns:a16="http://schemas.microsoft.com/office/drawing/2014/main" id="{72093235-1873-F543-A420-58EEAD461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1">
              <a:extLst>
                <a:ext uri="{FF2B5EF4-FFF2-40B4-BE49-F238E27FC236}">
                  <a16:creationId xmlns:a16="http://schemas.microsoft.com/office/drawing/2014/main" id="{CDAF9BDF-D2AD-C24E-8D0F-30790C378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2">
              <a:extLst>
                <a:ext uri="{FF2B5EF4-FFF2-40B4-BE49-F238E27FC236}">
                  <a16:creationId xmlns:a16="http://schemas.microsoft.com/office/drawing/2014/main" id="{52523346-DE35-2347-A407-559AF248C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3">
              <a:extLst>
                <a:ext uri="{FF2B5EF4-FFF2-40B4-BE49-F238E27FC236}">
                  <a16:creationId xmlns:a16="http://schemas.microsoft.com/office/drawing/2014/main" id="{C7C02CC5-C121-D746-BFF3-6B71E53FC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4">
              <a:extLst>
                <a:ext uri="{FF2B5EF4-FFF2-40B4-BE49-F238E27FC236}">
                  <a16:creationId xmlns:a16="http://schemas.microsoft.com/office/drawing/2014/main" id="{A1AB130C-AB04-DB45-99C9-D4E4EEB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5">
              <a:extLst>
                <a:ext uri="{FF2B5EF4-FFF2-40B4-BE49-F238E27FC236}">
                  <a16:creationId xmlns:a16="http://schemas.microsoft.com/office/drawing/2014/main" id="{EE100C64-F0F3-CF44-93EE-70E6A2A91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6">
              <a:extLst>
                <a:ext uri="{FF2B5EF4-FFF2-40B4-BE49-F238E27FC236}">
                  <a16:creationId xmlns:a16="http://schemas.microsoft.com/office/drawing/2014/main" id="{E3022567-1928-5D4F-8D56-BD1E5CEF5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7">
              <a:extLst>
                <a:ext uri="{FF2B5EF4-FFF2-40B4-BE49-F238E27FC236}">
                  <a16:creationId xmlns:a16="http://schemas.microsoft.com/office/drawing/2014/main" id="{717DEE6F-A0C8-6146-A046-EB915D07E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08">
              <a:extLst>
                <a:ext uri="{FF2B5EF4-FFF2-40B4-BE49-F238E27FC236}">
                  <a16:creationId xmlns:a16="http://schemas.microsoft.com/office/drawing/2014/main" id="{84405E2F-8257-D64B-8DE1-D0CE3E76A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09">
              <a:extLst>
                <a:ext uri="{FF2B5EF4-FFF2-40B4-BE49-F238E27FC236}">
                  <a16:creationId xmlns:a16="http://schemas.microsoft.com/office/drawing/2014/main" id="{270B6641-5CB1-4E4E-BD92-ACB8D4262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0">
              <a:extLst>
                <a:ext uri="{FF2B5EF4-FFF2-40B4-BE49-F238E27FC236}">
                  <a16:creationId xmlns:a16="http://schemas.microsoft.com/office/drawing/2014/main" id="{9C6A4E68-3577-5D4C-A7A5-15865FAB0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1">
              <a:extLst>
                <a:ext uri="{FF2B5EF4-FFF2-40B4-BE49-F238E27FC236}">
                  <a16:creationId xmlns:a16="http://schemas.microsoft.com/office/drawing/2014/main" id="{47DF3C9F-158C-964B-983C-1B7CF38B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2">
              <a:extLst>
                <a:ext uri="{FF2B5EF4-FFF2-40B4-BE49-F238E27FC236}">
                  <a16:creationId xmlns:a16="http://schemas.microsoft.com/office/drawing/2014/main" id="{19B7A0AF-7563-BD4D-A79E-5B89E7054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3">
              <a:extLst>
                <a:ext uri="{FF2B5EF4-FFF2-40B4-BE49-F238E27FC236}">
                  <a16:creationId xmlns:a16="http://schemas.microsoft.com/office/drawing/2014/main" id="{3F31333A-1EC4-A044-B55C-EFC9EF35A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4">
              <a:extLst>
                <a:ext uri="{FF2B5EF4-FFF2-40B4-BE49-F238E27FC236}">
                  <a16:creationId xmlns:a16="http://schemas.microsoft.com/office/drawing/2014/main" id="{F22A8BF0-7956-1C4E-A814-C56E7AD3D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5">
              <a:extLst>
                <a:ext uri="{FF2B5EF4-FFF2-40B4-BE49-F238E27FC236}">
                  <a16:creationId xmlns:a16="http://schemas.microsoft.com/office/drawing/2014/main" id="{9E6BF638-9035-6140-93F2-454234F97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6">
              <a:extLst>
                <a:ext uri="{FF2B5EF4-FFF2-40B4-BE49-F238E27FC236}">
                  <a16:creationId xmlns:a16="http://schemas.microsoft.com/office/drawing/2014/main" id="{93050CEF-D005-B64A-9B28-FD60ADE4A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7">
              <a:extLst>
                <a:ext uri="{FF2B5EF4-FFF2-40B4-BE49-F238E27FC236}">
                  <a16:creationId xmlns:a16="http://schemas.microsoft.com/office/drawing/2014/main" id="{90DDA537-3FE1-8541-80E5-42AE80C8D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18">
              <a:extLst>
                <a:ext uri="{FF2B5EF4-FFF2-40B4-BE49-F238E27FC236}">
                  <a16:creationId xmlns:a16="http://schemas.microsoft.com/office/drawing/2014/main" id="{D3183902-6D37-264A-A725-12BF0EC94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19">
              <a:extLst>
                <a:ext uri="{FF2B5EF4-FFF2-40B4-BE49-F238E27FC236}">
                  <a16:creationId xmlns:a16="http://schemas.microsoft.com/office/drawing/2014/main" id="{6EC383C7-93F6-FE4D-88BD-21B90F154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0">
              <a:extLst>
                <a:ext uri="{FF2B5EF4-FFF2-40B4-BE49-F238E27FC236}">
                  <a16:creationId xmlns:a16="http://schemas.microsoft.com/office/drawing/2014/main" id="{D781360C-BEA1-394C-83B0-98046ED15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1">
              <a:extLst>
                <a:ext uri="{FF2B5EF4-FFF2-40B4-BE49-F238E27FC236}">
                  <a16:creationId xmlns:a16="http://schemas.microsoft.com/office/drawing/2014/main" id="{40C1E0F0-EA53-B240-B837-A1D97CFC0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2">
              <a:extLst>
                <a:ext uri="{FF2B5EF4-FFF2-40B4-BE49-F238E27FC236}">
                  <a16:creationId xmlns:a16="http://schemas.microsoft.com/office/drawing/2014/main" id="{A57BD377-D8AA-F54D-AAAF-3D2F2D1FE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3">
              <a:extLst>
                <a:ext uri="{FF2B5EF4-FFF2-40B4-BE49-F238E27FC236}">
                  <a16:creationId xmlns:a16="http://schemas.microsoft.com/office/drawing/2014/main" id="{DE271838-D521-354A-9EE2-D13995007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4">
              <a:extLst>
                <a:ext uri="{FF2B5EF4-FFF2-40B4-BE49-F238E27FC236}">
                  <a16:creationId xmlns:a16="http://schemas.microsoft.com/office/drawing/2014/main" id="{3E56EF66-07BF-FD46-9882-3ABEAABE3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5">
              <a:extLst>
                <a:ext uri="{FF2B5EF4-FFF2-40B4-BE49-F238E27FC236}">
                  <a16:creationId xmlns:a16="http://schemas.microsoft.com/office/drawing/2014/main" id="{C018C14B-2E32-D24B-96FF-F5599A147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6">
              <a:extLst>
                <a:ext uri="{FF2B5EF4-FFF2-40B4-BE49-F238E27FC236}">
                  <a16:creationId xmlns:a16="http://schemas.microsoft.com/office/drawing/2014/main" id="{66B36E25-D6CD-F243-974A-91BB8E08B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7">
              <a:extLst>
                <a:ext uri="{FF2B5EF4-FFF2-40B4-BE49-F238E27FC236}">
                  <a16:creationId xmlns:a16="http://schemas.microsoft.com/office/drawing/2014/main" id="{BCEE7791-F411-074D-A152-1AD24499D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28">
              <a:extLst>
                <a:ext uri="{FF2B5EF4-FFF2-40B4-BE49-F238E27FC236}">
                  <a16:creationId xmlns:a16="http://schemas.microsoft.com/office/drawing/2014/main" id="{D8B665D6-8B05-524E-80A6-E53745244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29">
              <a:extLst>
                <a:ext uri="{FF2B5EF4-FFF2-40B4-BE49-F238E27FC236}">
                  <a16:creationId xmlns:a16="http://schemas.microsoft.com/office/drawing/2014/main" id="{7F3CFC1C-12C0-4E4D-B33D-1B6693D17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0">
              <a:extLst>
                <a:ext uri="{FF2B5EF4-FFF2-40B4-BE49-F238E27FC236}">
                  <a16:creationId xmlns:a16="http://schemas.microsoft.com/office/drawing/2014/main" id="{DB3D7150-4479-AF4A-8CB6-FC3F3896D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1">
              <a:extLst>
                <a:ext uri="{FF2B5EF4-FFF2-40B4-BE49-F238E27FC236}">
                  <a16:creationId xmlns:a16="http://schemas.microsoft.com/office/drawing/2014/main" id="{F55C037A-9708-464C-9237-E219ACE63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2">
              <a:extLst>
                <a:ext uri="{FF2B5EF4-FFF2-40B4-BE49-F238E27FC236}">
                  <a16:creationId xmlns:a16="http://schemas.microsoft.com/office/drawing/2014/main" id="{FFDA945A-6F2C-4F4F-A099-AE0809F13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3">
              <a:extLst>
                <a:ext uri="{FF2B5EF4-FFF2-40B4-BE49-F238E27FC236}">
                  <a16:creationId xmlns:a16="http://schemas.microsoft.com/office/drawing/2014/main" id="{1DDB266C-9E08-484A-81F3-424F9FEEC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4">
              <a:extLst>
                <a:ext uri="{FF2B5EF4-FFF2-40B4-BE49-F238E27FC236}">
                  <a16:creationId xmlns:a16="http://schemas.microsoft.com/office/drawing/2014/main" id="{C07E2ACE-0C45-AF43-901C-95232581F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5">
              <a:extLst>
                <a:ext uri="{FF2B5EF4-FFF2-40B4-BE49-F238E27FC236}">
                  <a16:creationId xmlns:a16="http://schemas.microsoft.com/office/drawing/2014/main" id="{676434CF-C9CB-F54D-AADC-545FFDE38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6">
              <a:extLst>
                <a:ext uri="{FF2B5EF4-FFF2-40B4-BE49-F238E27FC236}">
                  <a16:creationId xmlns:a16="http://schemas.microsoft.com/office/drawing/2014/main" id="{98B66F35-534C-C140-97EE-9CC09CBDD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7">
              <a:extLst>
                <a:ext uri="{FF2B5EF4-FFF2-40B4-BE49-F238E27FC236}">
                  <a16:creationId xmlns:a16="http://schemas.microsoft.com/office/drawing/2014/main" id="{33171692-4488-984C-9600-16D8D4ADE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7" name="Freeform 138">
              <a:extLst>
                <a:ext uri="{FF2B5EF4-FFF2-40B4-BE49-F238E27FC236}">
                  <a16:creationId xmlns:a16="http://schemas.microsoft.com/office/drawing/2014/main" id="{AC4CD36F-764C-CC47-BE80-12F93B242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8" name="Freeform 139">
              <a:extLst>
                <a:ext uri="{FF2B5EF4-FFF2-40B4-BE49-F238E27FC236}">
                  <a16:creationId xmlns:a16="http://schemas.microsoft.com/office/drawing/2014/main" id="{154D28E8-8F7C-B44E-8D65-A2917FE33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D1B8B94D-7C68-E743-822C-00EF716F9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086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rgbClr val="276092"/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rgbClr val="276092"/>
          </a:solidFill>
        </p:grpSpPr>
        <p:sp>
          <p:nvSpPr>
            <p:cNvPr id="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7B70DA7-1098-0C46-9AFB-9ACF9F596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BE0A3E-AF09-2F4B-B59A-FC5899F5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CC9AB-956F-F44F-97A1-EABAC2577FE4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33C53F15-55BF-5642-BE8E-480DEF6F9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F7E0BE13-0EE0-E64C-BCCD-A4F1C368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2009EB11-E0B9-2740-B1B9-F9B9B4409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8682C38D-C2F7-7743-80F4-993150C66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3E4372E-971C-A14C-A4A7-933B8DE3E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D8818C1-C088-034D-99AF-536D32899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005EBEA-2F97-8243-9135-86E9D34E7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74E68C6-0F13-AC4F-B0A6-6EA45B19B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F99F9FF-B468-534F-9AB6-9F48DCF5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50854D18-1009-A640-948B-9EA85A40A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3592431-43D6-6646-8763-2B8DF3BDA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8DF8FB4-925D-5F4A-94A1-3827A129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D837E833-1366-4741-8FE2-0A40ADBD9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E4349CA4-8F8D-774D-BDBA-081E8D830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46FB6337-C2CC-DE43-AA29-94AD6331F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775496E-4580-5B42-8CA2-DDB8BE43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B689C386-96CF-B444-928E-DBB256D8B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76537F4-9A9C-CE43-9B23-EE653FAA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0AEAF1F-19DC-614D-B59A-F6C6A2CF1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A888D1B1-BD46-A749-9ED3-F1FDD4209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1164578E-C020-B24F-B85C-1188757C8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4475080-E8A9-CC4C-98D0-D398401F3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05283F97-311B-F949-8332-03513C08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55A7D98-C579-8B4C-BE17-3DF6D875F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F33E1FB-7D63-A342-92CA-CEA2E2385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ECA15BF-0B77-A042-8802-5FFA0C35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2D15C469-B95A-384A-87BE-4A231BD49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3FF1F77E-822D-574A-BD87-59425BD29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C2DF156-5BD7-B24E-82ED-45F0CD2E1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2CED2B2-21FD-7D4A-AE52-0628174D0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0497577E-D8FA-BD4E-8BA8-8F223905B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009A104-CC72-744D-AEA9-4C7B01A0D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1CE13BAB-D777-C147-803D-1DE004535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C6B68973-BD25-3145-A252-0078CF87E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0BEC48B-E4A4-7941-851B-8206ECBE6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125A25EA-7EFF-8048-893B-4EA0D384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99D9875D-95CF-4948-940B-987811A3D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C3383152-A9D9-3F46-B9AF-2CDC54BF1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F0DA1B26-9C45-4D43-A20C-3E3481BBD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9F9F2D0B-1131-044B-BD97-8B671AF8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8A81A930-6DA9-D847-95A7-7181BD517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7EABB7CD-6FCD-624F-BE3A-8B3E62A7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29A9DA09-6E7E-734B-BFB2-2391E37F9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E1EFE38D-B980-4749-908B-C8C7139A4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27C3BFC3-7AB5-FD47-8375-0CF5C9BA1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D76BC805-4AB2-104F-B81E-2ABA7293D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7772CB8B-3559-884D-AECD-312641B1A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545ECEA8-7C8E-AE4F-94FD-E58C41B7E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26B92132-6CC0-8441-91B2-42C812208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8905A48C-A508-9F49-A5AF-4C0EAD95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BDA24412-9B1C-EA48-B741-42B4E41B1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8EFF53DD-77B5-3B4E-B893-59A780A76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F186D135-E46E-1B4E-8BB5-202EDA7BC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E2E57A70-209A-3C49-8187-AB8B44B90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34333D82-155C-8741-997F-4AF418BB4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64774FAD-9585-A749-86D1-C4C109D4E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CBAD8F3D-C539-EF4E-A38F-AB9F32B59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D8398D05-F8F0-9F44-A87F-54E2EEC66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9">
              <a:extLst>
                <a:ext uri="{FF2B5EF4-FFF2-40B4-BE49-F238E27FC236}">
                  <a16:creationId xmlns:a16="http://schemas.microsoft.com/office/drawing/2014/main" id="{F026467A-F069-074F-8B38-59736DE6E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60">
              <a:extLst>
                <a:ext uri="{FF2B5EF4-FFF2-40B4-BE49-F238E27FC236}">
                  <a16:creationId xmlns:a16="http://schemas.microsoft.com/office/drawing/2014/main" id="{991AED92-3663-1F43-B322-19F3230B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1">
              <a:extLst>
                <a:ext uri="{FF2B5EF4-FFF2-40B4-BE49-F238E27FC236}">
                  <a16:creationId xmlns:a16="http://schemas.microsoft.com/office/drawing/2014/main" id="{73D1D2B2-808A-1343-A653-23078C9F4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2">
              <a:extLst>
                <a:ext uri="{FF2B5EF4-FFF2-40B4-BE49-F238E27FC236}">
                  <a16:creationId xmlns:a16="http://schemas.microsoft.com/office/drawing/2014/main" id="{3ECFDFAF-C9A0-604E-8507-9A0E4A963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3">
              <a:extLst>
                <a:ext uri="{FF2B5EF4-FFF2-40B4-BE49-F238E27FC236}">
                  <a16:creationId xmlns:a16="http://schemas.microsoft.com/office/drawing/2014/main" id="{FD47B6F9-38B7-5E45-8859-F46627BF1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4">
              <a:extLst>
                <a:ext uri="{FF2B5EF4-FFF2-40B4-BE49-F238E27FC236}">
                  <a16:creationId xmlns:a16="http://schemas.microsoft.com/office/drawing/2014/main" id="{C79ADE19-5299-BF4C-99D5-9528E4B0F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5">
              <a:extLst>
                <a:ext uri="{FF2B5EF4-FFF2-40B4-BE49-F238E27FC236}">
                  <a16:creationId xmlns:a16="http://schemas.microsoft.com/office/drawing/2014/main" id="{CCDC41C1-0364-004E-8D16-C3DC43587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6">
              <a:extLst>
                <a:ext uri="{FF2B5EF4-FFF2-40B4-BE49-F238E27FC236}">
                  <a16:creationId xmlns:a16="http://schemas.microsoft.com/office/drawing/2014/main" id="{B16E3936-3A16-6144-96C2-443383143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7">
              <a:extLst>
                <a:ext uri="{FF2B5EF4-FFF2-40B4-BE49-F238E27FC236}">
                  <a16:creationId xmlns:a16="http://schemas.microsoft.com/office/drawing/2014/main" id="{4AD2DE79-DEC7-A348-8492-1636F90BF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8">
              <a:extLst>
                <a:ext uri="{FF2B5EF4-FFF2-40B4-BE49-F238E27FC236}">
                  <a16:creationId xmlns:a16="http://schemas.microsoft.com/office/drawing/2014/main" id="{7DCF56BF-BE4B-7547-A0F7-108AF0BA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9">
              <a:extLst>
                <a:ext uri="{FF2B5EF4-FFF2-40B4-BE49-F238E27FC236}">
                  <a16:creationId xmlns:a16="http://schemas.microsoft.com/office/drawing/2014/main" id="{5125B603-C3E7-4E43-96E8-3CEAF51AA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70">
              <a:extLst>
                <a:ext uri="{FF2B5EF4-FFF2-40B4-BE49-F238E27FC236}">
                  <a16:creationId xmlns:a16="http://schemas.microsoft.com/office/drawing/2014/main" id="{E468937D-AAC5-4A45-B62D-EDFA3D5D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1">
              <a:extLst>
                <a:ext uri="{FF2B5EF4-FFF2-40B4-BE49-F238E27FC236}">
                  <a16:creationId xmlns:a16="http://schemas.microsoft.com/office/drawing/2014/main" id="{3928D51C-81CB-E84B-BE62-E486C8D53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2">
              <a:extLst>
                <a:ext uri="{FF2B5EF4-FFF2-40B4-BE49-F238E27FC236}">
                  <a16:creationId xmlns:a16="http://schemas.microsoft.com/office/drawing/2014/main" id="{551B12F0-BCD1-054B-9A22-28AC1AF59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3">
              <a:extLst>
                <a:ext uri="{FF2B5EF4-FFF2-40B4-BE49-F238E27FC236}">
                  <a16:creationId xmlns:a16="http://schemas.microsoft.com/office/drawing/2014/main" id="{2A825CB5-8770-8246-8B36-476B4C03F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4">
              <a:extLst>
                <a:ext uri="{FF2B5EF4-FFF2-40B4-BE49-F238E27FC236}">
                  <a16:creationId xmlns:a16="http://schemas.microsoft.com/office/drawing/2014/main" id="{6283B7C4-18A6-8F44-A5EC-D0DEEF35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5">
              <a:extLst>
                <a:ext uri="{FF2B5EF4-FFF2-40B4-BE49-F238E27FC236}">
                  <a16:creationId xmlns:a16="http://schemas.microsoft.com/office/drawing/2014/main" id="{F13CCEE9-76DE-D147-A964-360CFB623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6">
              <a:extLst>
                <a:ext uri="{FF2B5EF4-FFF2-40B4-BE49-F238E27FC236}">
                  <a16:creationId xmlns:a16="http://schemas.microsoft.com/office/drawing/2014/main" id="{3FE75284-FAD1-F84C-8C92-C44460DE6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7">
              <a:extLst>
                <a:ext uri="{FF2B5EF4-FFF2-40B4-BE49-F238E27FC236}">
                  <a16:creationId xmlns:a16="http://schemas.microsoft.com/office/drawing/2014/main" id="{45CE7FC6-586C-C54E-9477-A6C077518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D539A887-9A60-064B-A4EA-F1ABBDC49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073EB285-66A1-2E47-A209-67BD2C7FB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2F2B31E6-A649-ED45-85BD-917FA02D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1">
              <a:extLst>
                <a:ext uri="{FF2B5EF4-FFF2-40B4-BE49-F238E27FC236}">
                  <a16:creationId xmlns:a16="http://schemas.microsoft.com/office/drawing/2014/main" id="{B5815D68-9B0D-D34C-AA91-16FFD160E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2">
              <a:extLst>
                <a:ext uri="{FF2B5EF4-FFF2-40B4-BE49-F238E27FC236}">
                  <a16:creationId xmlns:a16="http://schemas.microsoft.com/office/drawing/2014/main" id="{D5D50CBE-A80A-C641-AC15-0725A7351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3">
              <a:extLst>
                <a:ext uri="{FF2B5EF4-FFF2-40B4-BE49-F238E27FC236}">
                  <a16:creationId xmlns:a16="http://schemas.microsoft.com/office/drawing/2014/main" id="{C59EE428-B939-104D-AC93-5C153BCC7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4">
              <a:extLst>
                <a:ext uri="{FF2B5EF4-FFF2-40B4-BE49-F238E27FC236}">
                  <a16:creationId xmlns:a16="http://schemas.microsoft.com/office/drawing/2014/main" id="{90764857-C115-EA4E-AEE0-944CC717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5">
              <a:extLst>
                <a:ext uri="{FF2B5EF4-FFF2-40B4-BE49-F238E27FC236}">
                  <a16:creationId xmlns:a16="http://schemas.microsoft.com/office/drawing/2014/main" id="{D981D2A3-B1C2-014C-A0C3-64832B56A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6">
              <a:extLst>
                <a:ext uri="{FF2B5EF4-FFF2-40B4-BE49-F238E27FC236}">
                  <a16:creationId xmlns:a16="http://schemas.microsoft.com/office/drawing/2014/main" id="{773DE4A6-6B0A-CD45-8B7F-8B23EC3F5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7">
              <a:extLst>
                <a:ext uri="{FF2B5EF4-FFF2-40B4-BE49-F238E27FC236}">
                  <a16:creationId xmlns:a16="http://schemas.microsoft.com/office/drawing/2014/main" id="{0A960E2C-4784-204C-A630-0DC1E637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8">
              <a:extLst>
                <a:ext uri="{FF2B5EF4-FFF2-40B4-BE49-F238E27FC236}">
                  <a16:creationId xmlns:a16="http://schemas.microsoft.com/office/drawing/2014/main" id="{4C380DB5-75D4-654F-91BD-985CF7304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9">
              <a:extLst>
                <a:ext uri="{FF2B5EF4-FFF2-40B4-BE49-F238E27FC236}">
                  <a16:creationId xmlns:a16="http://schemas.microsoft.com/office/drawing/2014/main" id="{1CC515DE-E6FE-EC4C-83ED-622BBD100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90">
              <a:extLst>
                <a:ext uri="{FF2B5EF4-FFF2-40B4-BE49-F238E27FC236}">
                  <a16:creationId xmlns:a16="http://schemas.microsoft.com/office/drawing/2014/main" id="{62E31689-6DBA-BB46-B78D-5405435E7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1">
              <a:extLst>
                <a:ext uri="{FF2B5EF4-FFF2-40B4-BE49-F238E27FC236}">
                  <a16:creationId xmlns:a16="http://schemas.microsoft.com/office/drawing/2014/main" id="{636CC437-725A-8846-A073-D3536AFF3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2">
              <a:extLst>
                <a:ext uri="{FF2B5EF4-FFF2-40B4-BE49-F238E27FC236}">
                  <a16:creationId xmlns:a16="http://schemas.microsoft.com/office/drawing/2014/main" id="{4C7B9EC1-5FEE-1C44-93C2-17B1880C7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3">
              <a:extLst>
                <a:ext uri="{FF2B5EF4-FFF2-40B4-BE49-F238E27FC236}">
                  <a16:creationId xmlns:a16="http://schemas.microsoft.com/office/drawing/2014/main" id="{0138266A-5D6C-604A-A576-3E89F1173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4">
              <a:extLst>
                <a:ext uri="{FF2B5EF4-FFF2-40B4-BE49-F238E27FC236}">
                  <a16:creationId xmlns:a16="http://schemas.microsoft.com/office/drawing/2014/main" id="{60E328ED-760C-F849-B639-F9F3D507F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5">
              <a:extLst>
                <a:ext uri="{FF2B5EF4-FFF2-40B4-BE49-F238E27FC236}">
                  <a16:creationId xmlns:a16="http://schemas.microsoft.com/office/drawing/2014/main" id="{F070DC50-6D04-F246-A967-02C4D83C1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6">
              <a:extLst>
                <a:ext uri="{FF2B5EF4-FFF2-40B4-BE49-F238E27FC236}">
                  <a16:creationId xmlns:a16="http://schemas.microsoft.com/office/drawing/2014/main" id="{3E66EBDB-8264-F940-AB33-BA6243991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3A681514-3F91-3747-8067-21DDA88E0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FBDF89B4-7730-444A-91EF-8D45A9E2A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9C5F7363-D607-F543-9310-8863B1538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3BB07D0-23F9-ED46-A911-2B7BEB777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98E22334-F50E-1C49-B9DC-6463A3D0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383EEC21-F4BD-9444-8541-F6D590FC4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5331E184-8C6B-5E43-8DBA-F9481D831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4">
              <a:extLst>
                <a:ext uri="{FF2B5EF4-FFF2-40B4-BE49-F238E27FC236}">
                  <a16:creationId xmlns:a16="http://schemas.microsoft.com/office/drawing/2014/main" id="{1C878EFE-3C79-704A-BD6B-4E081BF6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5">
              <a:extLst>
                <a:ext uri="{FF2B5EF4-FFF2-40B4-BE49-F238E27FC236}">
                  <a16:creationId xmlns:a16="http://schemas.microsoft.com/office/drawing/2014/main" id="{365D9BE4-A444-334B-96E7-3431685A6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6">
              <a:extLst>
                <a:ext uri="{FF2B5EF4-FFF2-40B4-BE49-F238E27FC236}">
                  <a16:creationId xmlns:a16="http://schemas.microsoft.com/office/drawing/2014/main" id="{B19D57FB-6953-C44D-90B1-8C3CCFCCD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7">
              <a:extLst>
                <a:ext uri="{FF2B5EF4-FFF2-40B4-BE49-F238E27FC236}">
                  <a16:creationId xmlns:a16="http://schemas.microsoft.com/office/drawing/2014/main" id="{2F266D47-D83F-914A-8847-0F1D2AA81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8">
              <a:extLst>
                <a:ext uri="{FF2B5EF4-FFF2-40B4-BE49-F238E27FC236}">
                  <a16:creationId xmlns:a16="http://schemas.microsoft.com/office/drawing/2014/main" id="{3FC9D329-F1D7-CC48-9FBF-0CB74D656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9">
              <a:extLst>
                <a:ext uri="{FF2B5EF4-FFF2-40B4-BE49-F238E27FC236}">
                  <a16:creationId xmlns:a16="http://schemas.microsoft.com/office/drawing/2014/main" id="{6FCDC63F-2ABD-4C49-B229-7614630F0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10">
              <a:extLst>
                <a:ext uri="{FF2B5EF4-FFF2-40B4-BE49-F238E27FC236}">
                  <a16:creationId xmlns:a16="http://schemas.microsoft.com/office/drawing/2014/main" id="{BE69E630-7D5C-1E43-87F4-B979082CE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1">
              <a:extLst>
                <a:ext uri="{FF2B5EF4-FFF2-40B4-BE49-F238E27FC236}">
                  <a16:creationId xmlns:a16="http://schemas.microsoft.com/office/drawing/2014/main" id="{63A75852-0D8C-ED41-88B3-712E8F11F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2">
              <a:extLst>
                <a:ext uri="{FF2B5EF4-FFF2-40B4-BE49-F238E27FC236}">
                  <a16:creationId xmlns:a16="http://schemas.microsoft.com/office/drawing/2014/main" id="{F8A9E800-E250-2F48-A218-52D848D79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3">
              <a:extLst>
                <a:ext uri="{FF2B5EF4-FFF2-40B4-BE49-F238E27FC236}">
                  <a16:creationId xmlns:a16="http://schemas.microsoft.com/office/drawing/2014/main" id="{E5BEEA3B-7528-5D41-94F7-1AD2F22E6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4">
              <a:extLst>
                <a:ext uri="{FF2B5EF4-FFF2-40B4-BE49-F238E27FC236}">
                  <a16:creationId xmlns:a16="http://schemas.microsoft.com/office/drawing/2014/main" id="{CB146065-6835-8F4F-AD73-A7E622E91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5">
              <a:extLst>
                <a:ext uri="{FF2B5EF4-FFF2-40B4-BE49-F238E27FC236}">
                  <a16:creationId xmlns:a16="http://schemas.microsoft.com/office/drawing/2014/main" id="{8CF5FF5A-AFC8-2E43-8CB5-8E98940FE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6">
              <a:extLst>
                <a:ext uri="{FF2B5EF4-FFF2-40B4-BE49-F238E27FC236}">
                  <a16:creationId xmlns:a16="http://schemas.microsoft.com/office/drawing/2014/main" id="{C42C1C92-4F7A-1240-AD5D-D9A4043C8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5FDA7FC9-9C51-684A-ABFF-92D1B934D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CA0BC789-00DD-FA46-B5B4-18EC203D8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9">
              <a:extLst>
                <a:ext uri="{FF2B5EF4-FFF2-40B4-BE49-F238E27FC236}">
                  <a16:creationId xmlns:a16="http://schemas.microsoft.com/office/drawing/2014/main" id="{0FE54F01-B8B4-D346-AB89-B7B82FFD6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20">
              <a:extLst>
                <a:ext uri="{FF2B5EF4-FFF2-40B4-BE49-F238E27FC236}">
                  <a16:creationId xmlns:a16="http://schemas.microsoft.com/office/drawing/2014/main" id="{A158FFA4-E745-2346-A85C-0C0DF0FB7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1">
              <a:extLst>
                <a:ext uri="{FF2B5EF4-FFF2-40B4-BE49-F238E27FC236}">
                  <a16:creationId xmlns:a16="http://schemas.microsoft.com/office/drawing/2014/main" id="{140B3D79-4A9B-E44C-AE53-8D51FA0C0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2">
              <a:extLst>
                <a:ext uri="{FF2B5EF4-FFF2-40B4-BE49-F238E27FC236}">
                  <a16:creationId xmlns:a16="http://schemas.microsoft.com/office/drawing/2014/main" id="{E6A83709-823A-6D4D-B8F5-B3EA57698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3">
              <a:extLst>
                <a:ext uri="{FF2B5EF4-FFF2-40B4-BE49-F238E27FC236}">
                  <a16:creationId xmlns:a16="http://schemas.microsoft.com/office/drawing/2014/main" id="{AEBC3BAE-656E-1649-BCEC-F0CE96C27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4">
              <a:extLst>
                <a:ext uri="{FF2B5EF4-FFF2-40B4-BE49-F238E27FC236}">
                  <a16:creationId xmlns:a16="http://schemas.microsoft.com/office/drawing/2014/main" id="{EAEE038D-363E-3B40-9334-7624AED34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5">
              <a:extLst>
                <a:ext uri="{FF2B5EF4-FFF2-40B4-BE49-F238E27FC236}">
                  <a16:creationId xmlns:a16="http://schemas.microsoft.com/office/drawing/2014/main" id="{136D54D5-9917-5B4D-B2C4-1551D8D9D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6">
              <a:extLst>
                <a:ext uri="{FF2B5EF4-FFF2-40B4-BE49-F238E27FC236}">
                  <a16:creationId xmlns:a16="http://schemas.microsoft.com/office/drawing/2014/main" id="{9E93A82B-8252-6D48-9DC1-00E7A8AFC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7">
              <a:extLst>
                <a:ext uri="{FF2B5EF4-FFF2-40B4-BE49-F238E27FC236}">
                  <a16:creationId xmlns:a16="http://schemas.microsoft.com/office/drawing/2014/main" id="{58181F09-B9A1-3344-BB19-EEAFBA1C7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8">
              <a:extLst>
                <a:ext uri="{FF2B5EF4-FFF2-40B4-BE49-F238E27FC236}">
                  <a16:creationId xmlns:a16="http://schemas.microsoft.com/office/drawing/2014/main" id="{7139F8E4-5905-3A42-871A-A90683D6D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9">
              <a:extLst>
                <a:ext uri="{FF2B5EF4-FFF2-40B4-BE49-F238E27FC236}">
                  <a16:creationId xmlns:a16="http://schemas.microsoft.com/office/drawing/2014/main" id="{1C48ABE7-FADA-E044-98B9-0A8BB3FCA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30">
              <a:extLst>
                <a:ext uri="{FF2B5EF4-FFF2-40B4-BE49-F238E27FC236}">
                  <a16:creationId xmlns:a16="http://schemas.microsoft.com/office/drawing/2014/main" id="{D36C38FB-4FF2-C64A-901B-77C327E3D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1">
              <a:extLst>
                <a:ext uri="{FF2B5EF4-FFF2-40B4-BE49-F238E27FC236}">
                  <a16:creationId xmlns:a16="http://schemas.microsoft.com/office/drawing/2014/main" id="{76AC6860-63A9-0E4A-8407-7FC89060A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2">
              <a:extLst>
                <a:ext uri="{FF2B5EF4-FFF2-40B4-BE49-F238E27FC236}">
                  <a16:creationId xmlns:a16="http://schemas.microsoft.com/office/drawing/2014/main" id="{E92EFBF4-17A2-9B41-A885-45A3C5365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3">
              <a:extLst>
                <a:ext uri="{FF2B5EF4-FFF2-40B4-BE49-F238E27FC236}">
                  <a16:creationId xmlns:a16="http://schemas.microsoft.com/office/drawing/2014/main" id="{CA163933-F4AC-8345-BFAE-015C6DD78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4">
              <a:extLst>
                <a:ext uri="{FF2B5EF4-FFF2-40B4-BE49-F238E27FC236}">
                  <a16:creationId xmlns:a16="http://schemas.microsoft.com/office/drawing/2014/main" id="{D1440B93-276C-9944-9781-A0BCA2DC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5">
              <a:extLst>
                <a:ext uri="{FF2B5EF4-FFF2-40B4-BE49-F238E27FC236}">
                  <a16:creationId xmlns:a16="http://schemas.microsoft.com/office/drawing/2014/main" id="{CA6DC830-FD89-5342-BC4B-07668DA88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6">
              <a:extLst>
                <a:ext uri="{FF2B5EF4-FFF2-40B4-BE49-F238E27FC236}">
                  <a16:creationId xmlns:a16="http://schemas.microsoft.com/office/drawing/2014/main" id="{EEA5E5B6-796E-D84A-BBCB-9346599B0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7">
              <a:extLst>
                <a:ext uri="{FF2B5EF4-FFF2-40B4-BE49-F238E27FC236}">
                  <a16:creationId xmlns:a16="http://schemas.microsoft.com/office/drawing/2014/main" id="{42542B6B-5167-CE4D-A66B-EF5924466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8">
              <a:extLst>
                <a:ext uri="{FF2B5EF4-FFF2-40B4-BE49-F238E27FC236}">
                  <a16:creationId xmlns:a16="http://schemas.microsoft.com/office/drawing/2014/main" id="{414B9308-3285-4D40-A0F4-5F5F1CEE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9">
              <a:extLst>
                <a:ext uri="{FF2B5EF4-FFF2-40B4-BE49-F238E27FC236}">
                  <a16:creationId xmlns:a16="http://schemas.microsoft.com/office/drawing/2014/main" id="{32957781-5B55-D64C-B9F6-FA4CF066B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E80D74D6-D5F1-2F4E-AF04-BAD2ED4170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4630400" cy="7333720"/>
          </a:xfrm>
          <a:prstGeom prst="rect">
            <a:avLst/>
          </a:prstGeom>
          <a:solidFill>
            <a:srgbClr val="276092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rgbClr val="FF671B"/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BC46AAB-CF2B-CA4F-847A-9BBF9742B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5BE80B-2079-B740-858C-08C3A73B4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106C4E-E46F-6442-A987-0191A70A4ED7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5" name="Freeform 1">
              <a:extLst>
                <a:ext uri="{FF2B5EF4-FFF2-40B4-BE49-F238E27FC236}">
                  <a16:creationId xmlns:a16="http://schemas.microsoft.com/office/drawing/2014/main" id="{4DC8F737-EF9B-A646-878A-E31881DD0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46C38A57-53C7-0B4B-9F6B-262070AF1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ED0274C-CC2D-0543-8A05-3938FD701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3D185A28-D895-B74B-BDEA-C11C3597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88761A4-8AF6-F64D-82DE-4F8E3DF91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45F1D618-8797-0745-9F1D-7267AC2E3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4265637B-7325-3D42-A5B1-6996C901C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16F96BA-6703-EB49-95B6-4E99DED42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410347-2E04-5646-B52C-4813A5490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6C1E592B-3D81-7F49-B51F-8711D48E8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D7F344E-BEB2-4547-8B86-B986BBF40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9829A674-BC7A-1F44-ABFA-6671E3401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3359A24-4363-CD4E-8218-85393D1FF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684A778-F23E-4442-BCCA-03CFEE85F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E46A2372-A1E5-954D-91C0-1B01A26F0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9EB80AE-7873-2146-AFF6-D8119CC85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18C81C2-D8B2-4D41-9E23-8AE613007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6C0282F3-5AC6-274A-B959-A217B908A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802E88C-8916-2140-893E-BB63D72B6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21C5649-02F2-4940-A1EE-E3CD53EF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271382B8-129A-DA4B-9AAB-4BD1B9741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6D38F2B8-3594-E34B-9AB2-7210C6BDC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EC508452-D118-8547-ACD8-132F2ABF7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5518ECCF-9C96-3240-AC64-DFC06C38F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1F204128-0CF7-EB44-9BC1-D4D6480D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E3A6BF89-D05D-9E40-A6E6-D811C2DA9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5C8BA610-EBD4-AB41-9F37-5E815D06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1EDC0500-DEDC-394C-BB2A-817585419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526673C-9A4D-C446-9CDD-C23D6D6AE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E796D3DD-B9A9-014E-A9D9-DEA7EDED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BC3456A-CBC0-D642-A2F8-6C656B8EC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908F71FB-C1D9-3A42-BC28-2AB5E734D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67F8F494-B413-134F-8C57-BC7C160B9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E8C8A8BC-2349-F742-AB25-88FA5BE30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B5DFB7A-C223-0044-93CB-D07C3B7D9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4A7A4A3-AD36-CF43-AEAE-5763B9938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E39E5E15-E9E2-0349-B194-8681FCC8D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71E1BC9-4E87-3243-8319-3A8E77E5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1BC93D8E-E5B7-454D-95E1-F260510A5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DB3F3A7F-A382-0240-8257-AD9711EF0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B6871567-0F8E-E74E-B951-81AC513F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74BE9B9A-AEF5-4E43-B1A5-2A80EACCB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14035D79-C30B-E345-95CF-005A0F9C2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31CEE77-5F34-E645-8335-EAE4EC525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60F2E962-8246-B847-BA77-FF1562B1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60B85F93-E5CA-0343-B1C5-E50E75B5E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CBAA8182-F59D-204D-9A2C-DBFA89396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AB8295DB-81AB-C94B-96C4-8FE866808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22A03B61-B309-BF43-ADED-EAC24B580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628D7156-2BA1-6B4A-AB4F-2926E0AAA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53EE3EB4-1D9F-BD48-B144-3D4607006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E83C4263-EB4B-A64D-8431-C74D886D8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6DE324A3-9253-6646-A562-1FA6D9E75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590E9198-70D1-084F-98E9-96C50A680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B760D7B3-D750-944B-8821-2A5961E8C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A2F5A3AB-8F56-1B49-B9BE-F388A673A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9D400747-21B7-E34F-86C8-4DBA7B693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E5FDF3B2-BB4A-AA4A-82EA-EF12EF837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FA5A7028-D372-074E-8D3B-4CBDFDB17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0">
              <a:extLst>
                <a:ext uri="{FF2B5EF4-FFF2-40B4-BE49-F238E27FC236}">
                  <a16:creationId xmlns:a16="http://schemas.microsoft.com/office/drawing/2014/main" id="{9B968A18-8394-134F-89E4-5E08355F9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86BCC096-2BEF-0345-A334-49EE8CD9B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2">
              <a:extLst>
                <a:ext uri="{FF2B5EF4-FFF2-40B4-BE49-F238E27FC236}">
                  <a16:creationId xmlns:a16="http://schemas.microsoft.com/office/drawing/2014/main" id="{1846CAE0-D0F7-FE40-8CE2-EDAD7F7D5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3">
              <a:extLst>
                <a:ext uri="{FF2B5EF4-FFF2-40B4-BE49-F238E27FC236}">
                  <a16:creationId xmlns:a16="http://schemas.microsoft.com/office/drawing/2014/main" id="{E4A52D37-A6A4-9240-9982-11A035768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B7F94A2D-35EF-0949-8627-76A89E275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5">
              <a:extLst>
                <a:ext uri="{FF2B5EF4-FFF2-40B4-BE49-F238E27FC236}">
                  <a16:creationId xmlns:a16="http://schemas.microsoft.com/office/drawing/2014/main" id="{C7C17CF6-AC31-CF44-91C5-28CE2C91A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6">
              <a:extLst>
                <a:ext uri="{FF2B5EF4-FFF2-40B4-BE49-F238E27FC236}">
                  <a16:creationId xmlns:a16="http://schemas.microsoft.com/office/drawing/2014/main" id="{E7F61274-6A5C-6245-A768-B5BE1CB48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7">
              <a:extLst>
                <a:ext uri="{FF2B5EF4-FFF2-40B4-BE49-F238E27FC236}">
                  <a16:creationId xmlns:a16="http://schemas.microsoft.com/office/drawing/2014/main" id="{7C05FEEC-4F37-B342-B7F6-A784C2634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8">
              <a:extLst>
                <a:ext uri="{FF2B5EF4-FFF2-40B4-BE49-F238E27FC236}">
                  <a16:creationId xmlns:a16="http://schemas.microsoft.com/office/drawing/2014/main" id="{4EA388E4-8630-7242-9100-A13A17D1C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CD32DA0A-1CD7-EA40-9373-640A50AE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FE36C255-3B5C-A440-B37C-EFB68A4F9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1">
              <a:extLst>
                <a:ext uri="{FF2B5EF4-FFF2-40B4-BE49-F238E27FC236}">
                  <a16:creationId xmlns:a16="http://schemas.microsoft.com/office/drawing/2014/main" id="{12B3B9C1-A7B6-3447-A64A-341B9AFA1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9D4577A9-6448-564F-8F04-B68DEF972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7460B450-9747-FF4D-B855-1D0C4E373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4">
              <a:extLst>
                <a:ext uri="{FF2B5EF4-FFF2-40B4-BE49-F238E27FC236}">
                  <a16:creationId xmlns:a16="http://schemas.microsoft.com/office/drawing/2014/main" id="{18970036-BB9E-9B42-842F-5DC50C6A1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F2A25408-5F8D-404F-83C3-20857C34D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8FBE3648-B1D7-084F-9EAE-CB27E3D02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C37685B9-2FC7-4F41-8138-0CDAB1F6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D111923A-F658-DC4C-9D58-8C171A847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DE869539-F963-B949-B274-96628F1F4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5B27BB02-4670-DF48-B99D-35A6D360E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1083DDCC-0310-794C-9C99-B27838443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C5A33875-D2E3-6840-8A1F-E14D313DF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B2767FE2-BFE0-FD4B-87C1-DA62475F9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8B473097-2B74-A64F-853A-8A850C68B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4C69566-3A25-F340-A707-4E17281F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7C4518C2-A825-A441-823F-37E350650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8D3708A1-8C65-4A4B-A09B-01A3C95FD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67AA194C-5D29-4141-B5C6-A89E9E96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D956E65-579D-9D4D-BF26-1239F9766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669B3141-5947-FD42-8122-7AAE05D6A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5690C5D9-7FF7-B640-979E-3971A6308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3D74F8C7-EFE9-C64D-8BDF-C393EAABA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519218DE-2433-CC47-A3A4-B0C15E8B1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A5628916-866E-374D-8BE1-689D677A4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5EC4AA21-A3E3-2C43-A135-99094F49B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7EE74E9C-17F9-3441-BFDD-38F143963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37655029-8E7C-F84E-8125-BFBA0320C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18981C4F-C953-EF42-BD10-86D041C05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5DCD50-BB23-AC45-98E9-F1C745B3D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F641CB1D-F078-584C-BBD8-4EBE883FB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6D14E8A-DC41-2341-96CE-4C47D1DB3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E3C1F040-CE7F-FC46-81B5-988F49D17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7C027F9E-62AA-2940-9787-99343D8F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3D5B4580-81CC-9945-AFFE-B99C3A96A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097F9B2-A61A-1443-98DB-62B1CCAAF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9BD7F8A2-12AF-EB48-8BFB-E2E8722D0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D1C17C28-2C47-D842-BC54-A06CA3272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61026861-F10A-3E45-B9B9-76B2E4E0C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31D78EC6-A214-D542-A788-490F1F4B1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FD0AA8BE-E0A7-5A4C-A3FD-42785F797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DB7CC442-B9B2-2F44-AA7F-98C7B618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920A289C-5281-094B-97D0-9975DE5F4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C6B4247C-0009-304D-8EC2-7B98B92FD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AE25497E-2E18-8744-B573-30D8D1CE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0EDB5464-41DF-544A-A6D5-4241209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41D14D49-1AE9-3D41-B807-B4C550A08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FAB22A02-E714-3C43-9A5B-3E26C357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7D980263-4214-B445-898D-7C3DC8DA7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FFFB9062-1C97-7147-813F-62333AC3A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35C2BEC1-F4AC-F949-AC66-25706D293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233ED8A4-5F87-5645-8127-FE3949FBD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24043EC9-E629-1E45-A687-A65651820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0CF7CDBA-1734-BD43-B686-6E78DA616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5D9DCE46-82E4-D24B-A278-87268817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7B052456-000D-664A-943C-8099BCACD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9A51934C-71AA-FF4F-93D2-C60A96E0A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76A9496F-63FC-2340-9C3A-AE71BFB49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19E279AF-86AD-7943-97E6-81C58ACA9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55370327-B3DA-5145-B510-7A12118A0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6326070C-CD18-C443-9E45-D3A895E93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68E33AE6-FF77-774E-8F62-46894474A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A920A76F-6B08-C24F-818A-580FF8986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36E09660-A09E-094B-B23B-EB1CC6282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3782D293-FDBB-704E-8D81-ADD04B542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CCF868C0-9295-954E-96C7-413DA05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378DE9D9-A763-484F-A647-EC0224127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34D65CD4-9BDD-E946-8942-93EA960D0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74B90F1F-830D-7843-9A67-F330EBC35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76D8393E-867C-DC49-8089-A1D8800BD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1AACA52B-97BB-5E45-A3DD-E65908A5C3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9AD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73FFC-8A10-3E49-A8CE-DE6C677D5C0E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 b="0" i="0">
              <a:latin typeface="Calibri Regular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AD11631-B78E-954E-88AD-0AED99CDCEC2}"/>
              </a:ext>
            </a:extLst>
          </p:cNvPr>
          <p:cNvSpPr/>
          <p:nvPr userDrawn="1"/>
        </p:nvSpPr>
        <p:spPr>
          <a:xfrm rot="21440122">
            <a:off x="-1100338" y="7351407"/>
            <a:ext cx="21401420" cy="944406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/>
              <a:t> 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BBBD763-6053-574B-A09A-B97BAFFF703F}"/>
              </a:ext>
            </a:extLst>
          </p:cNvPr>
          <p:cNvSpPr/>
          <p:nvPr userDrawn="1"/>
        </p:nvSpPr>
        <p:spPr>
          <a:xfrm rot="210407">
            <a:off x="-1727356" y="-8266610"/>
            <a:ext cx="21401420" cy="944406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/>
              <a:t> 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B6C2328-02E7-274C-8F26-86771A0A770E}"/>
              </a:ext>
            </a:extLst>
          </p:cNvPr>
          <p:cNvSpPr/>
          <p:nvPr userDrawn="1"/>
        </p:nvSpPr>
        <p:spPr>
          <a:xfrm rot="8450550">
            <a:off x="-1474439" y="1185074"/>
            <a:ext cx="17800495" cy="17786507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4359B-AF09-3947-95E8-921283277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4188293" y="-881259"/>
            <a:ext cx="17812853" cy="1290677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B3EB10-1129-3440-BFDE-488616B08AA7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74A8C5C1-A63C-8D48-AB76-B6F07E68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15A5744A-2651-0B47-BF3D-19937D04C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71A54194-3A8A-0740-BAA0-DD81A2E7A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F9688DAF-D0C7-004D-B53D-0B3BD014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CC612ED-5358-A44D-AF09-6788D6408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69C1D75-8D6F-5E42-9984-79DFC3E63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3353140-50DA-A544-B98F-22E8F4AD7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210700E-0DF9-0248-94B6-87F6F6145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9351595-1D01-874D-8B5E-1331E2EAF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CD72C15D-4A88-494A-8709-CBB35B14F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DEC6D8-DC83-AA4C-81A5-8EC4F6D70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38462E-1031-FD44-B4C1-087FC3AE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EF4E2E8-1AE1-4B4D-9751-A9CCB9F1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2F19C58-24AD-064E-9AFA-4805D79E6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CAD7A71-BA3F-B74C-862D-084F676C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C70A341-C2F7-FF42-8C7D-A45F79368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AA84BC-4DCE-D048-9BF2-32E979E7D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028609C-3A1B-2A48-A171-986C71C73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29013ED4-80EA-3D43-8CB3-C488A413B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C6098904-790E-C84B-8C54-71711152B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CA1F19E-1B8B-6C4D-A3A7-40F33CF75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BBB07E4-53C1-3640-9618-8E027E27B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F88EEA3D-7339-7E40-8102-AC9B7FA0A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46E89B0-503A-734C-852B-F89E4EC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723727E-83BC-DF4D-AEA5-631961EEC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BD6B650-85AC-6648-A50F-18B37C39C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D4C5E73D-71A7-5E42-BDFC-8C68F0519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2B22223-06CE-234E-A183-1DDE48763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C51852CD-7A68-EB43-8564-EABC27C9F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48F5F1-7FFC-2846-8F8B-50A23EB50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83B78FD6-2BE3-7949-AEE2-C81761BD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FBE5359-6772-1E41-A33B-B1E9783D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2E19BC7D-0040-5F42-9324-36440794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F17F5DE1-7662-B642-BED9-E91B6C4E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65C51EE5-D2C1-9D4B-A146-1CAC10C4E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4C9B2366-5696-7A47-826D-879B0A633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51FCC63-9568-024E-B3FC-ADCC9BEB8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CB5493B-2BE1-384C-88DE-8E9BBD27E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5D47DC7-BA96-5148-A0A1-DE03D216A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1976EEE9-A00B-3144-B63A-9E44B399E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7B7130-C1F3-1145-978B-EF9589DD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20DDE5C9-D142-8E48-B998-F6B20ED1A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328A998-D7C7-3248-BDD6-DD0FFC550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D72A6E9-070D-6341-A414-99F529E92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3B8F4F08-52DD-C747-B70B-D55A406A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9A18C7A8-796D-1649-9BDA-D62C7EFFA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4914F63-002B-E34E-A7F5-D577905BA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38384931-4971-7D4F-80AE-C09BCE7B4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14FBDC18-9731-B149-8E63-07508454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9DA73E4B-74E8-FA40-9A7E-170C8B2F8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D0C0722-9E73-AA40-ABE1-2F1909C3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A507F7A6-44E4-AE4A-AC1C-719D33F90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D2BB7B9-8EAA-5049-9517-B454A9C90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FBC2820-FA9A-AF4A-A4C8-82D9CB18D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4153940B-2B7C-7942-AF33-5FE22AAE6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A0E02C68-C7B1-BD49-AC5E-9F4C0B88D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F0703A89-049E-7840-9DA2-7FA0CABD4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94CA2BEF-AE80-744C-BA8C-BACE0A26C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3157B1E6-8362-8D4D-A2AF-980A3854A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BB4D3FCA-85DA-D547-A483-B93FC6899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53E7484E-E6FF-974A-BB06-6F012D8E3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0A7A871A-7478-F447-A92D-4EC9F0BFF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17706402-2B55-DA43-9739-5E8EC56D9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82BDCFE5-04BD-7447-BD72-B3F05AB18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C49C5CB9-C0EF-5643-9C34-5E3468E48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D4D95885-0D2C-754C-A580-CF6277ECF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7">
              <a:extLst>
                <a:ext uri="{FF2B5EF4-FFF2-40B4-BE49-F238E27FC236}">
                  <a16:creationId xmlns:a16="http://schemas.microsoft.com/office/drawing/2014/main" id="{D4D56B79-C93D-5444-89A6-B73F136CC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FAFA98D2-94A8-CF46-A112-BEEAA8898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C0C73F69-5E65-AA4B-87AE-18F1C3E99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D0846698-F548-0746-9B61-7A1C919EF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D05C7593-D03B-DE48-9349-E2AD4F7CF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704C9806-165F-6047-BB50-7E2B54733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193DCC11-8C1E-984D-913F-58D975B2B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1D293321-6F15-1046-ADDD-105944991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03357F4E-A6E0-6943-9AC4-80C8BEDBC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BE1C2C8B-96AC-F748-BE39-DA995272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FDEAC1AB-DCA5-D24E-9246-87936AEA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71DE0DF5-72AC-1742-96F7-0B1D6E15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A054892C-6649-B44D-952E-156515F5B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A6E58D47-48B2-5745-94C2-ABF5CF9F8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81">
              <a:extLst>
                <a:ext uri="{FF2B5EF4-FFF2-40B4-BE49-F238E27FC236}">
                  <a16:creationId xmlns:a16="http://schemas.microsoft.com/office/drawing/2014/main" id="{241CACF0-9D6F-BF44-9CE4-89DC6EFF4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3DB8CFB7-5C80-B547-9855-4B992AD8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id="{F57F736F-90E6-3C4B-B9AC-9B715D62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5DF93276-0AA2-E44C-805A-C6CE6D23E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D2A8DD01-DBDA-F64B-8E06-7F4D6C10C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EC777A36-3C7A-9943-81EC-009A46A5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7">
              <a:extLst>
                <a:ext uri="{FF2B5EF4-FFF2-40B4-BE49-F238E27FC236}">
                  <a16:creationId xmlns:a16="http://schemas.microsoft.com/office/drawing/2014/main" id="{8C2E2616-5EF0-9940-9A27-B80C4F264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97458EB4-B993-EE4E-B448-A0F349481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BC99C03A-A948-BE48-8009-A67DB3D2D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01935ABE-572D-874A-A372-6A1010A30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2C90FD8B-3F18-F74D-834A-0526C3DCA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5C394079-BBC6-654F-87CA-72769DF63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A2421ED8-9780-7940-A471-E10CA07FA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78A230AA-4355-C641-B672-AF86E473F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89CA94EC-80FF-F340-8FE0-D0A0C0530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8774C81D-41A3-B446-AFCF-7F496B022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D337CB8E-94E5-7141-8837-94B02C985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99037D3F-CC0A-E843-AD36-E1F63F3D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5D3133AE-9224-3742-81ED-7AA6C397C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7EF5D3DE-5A2F-0044-8025-28B3C0E59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2672152B-6757-634C-A95D-AFD6C450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BE3A7824-D54F-944D-88AA-D518113F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B04E7552-9689-7F42-9826-8E5CC0468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54994439-320E-CA41-94F8-FB2FF46DE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9A9B3D95-6A34-C144-BB61-FEF7BD29C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6">
              <a:extLst>
                <a:ext uri="{FF2B5EF4-FFF2-40B4-BE49-F238E27FC236}">
                  <a16:creationId xmlns:a16="http://schemas.microsoft.com/office/drawing/2014/main" id="{EC0D3999-6E49-3C49-96CC-105668ABC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7">
              <a:extLst>
                <a:ext uri="{FF2B5EF4-FFF2-40B4-BE49-F238E27FC236}">
                  <a16:creationId xmlns:a16="http://schemas.microsoft.com/office/drawing/2014/main" id="{7B177B95-29EA-AD46-9645-9BCEC6CC5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63272128-14C4-9F43-A492-9B5E9FD42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FA648662-E4EF-DE4F-87D4-848F661C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067861D6-1B0D-2F44-AB75-2B68C3C5F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11">
              <a:extLst>
                <a:ext uri="{FF2B5EF4-FFF2-40B4-BE49-F238E27FC236}">
                  <a16:creationId xmlns:a16="http://schemas.microsoft.com/office/drawing/2014/main" id="{1CFF5824-484F-AB4D-9690-489F8D1AE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19142B44-AABB-234D-929B-1FF0E30A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E7E9296E-D86F-994F-A0C1-42B07CC4E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B2916529-E7B7-B24D-95DA-DCC278E05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7E775C17-92C4-6442-827D-BCC183393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40585A16-E96E-2B49-8B61-ED380DEF1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E033F24B-1ACB-B048-AE57-5FCC3CB66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8FA3BB77-9A7A-8844-9C1F-B9C888788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D2F03F75-0DE3-6D40-9D4D-BA14ED947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5F2CA496-F209-B543-9479-7EECFB427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29C21051-5ECB-FE4F-A165-106062071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D15168AC-8DE2-EA4A-8081-AE40BB1D7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773DE123-A136-6F43-964A-E240E76AE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360A7334-8B1E-7D43-98D3-F474348EB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B3BF2539-9901-DF40-9DC8-196E041AE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B6225E5F-DECB-9748-B4D9-384483E7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5096A624-3B36-0C48-B16B-4C8ABA4AE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925FA901-34A9-A844-9220-5765AAB50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9">
              <a:extLst>
                <a:ext uri="{FF2B5EF4-FFF2-40B4-BE49-F238E27FC236}">
                  <a16:creationId xmlns:a16="http://schemas.microsoft.com/office/drawing/2014/main" id="{F69DCEA3-FFA9-B34C-9AE8-FFD4C5FF3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30">
              <a:extLst>
                <a:ext uri="{FF2B5EF4-FFF2-40B4-BE49-F238E27FC236}">
                  <a16:creationId xmlns:a16="http://schemas.microsoft.com/office/drawing/2014/main" id="{D362DA44-39C7-DF44-B695-562428BD4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31">
              <a:extLst>
                <a:ext uri="{FF2B5EF4-FFF2-40B4-BE49-F238E27FC236}">
                  <a16:creationId xmlns:a16="http://schemas.microsoft.com/office/drawing/2014/main" id="{A428673C-1905-6945-9C65-4117F2D02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32">
              <a:extLst>
                <a:ext uri="{FF2B5EF4-FFF2-40B4-BE49-F238E27FC236}">
                  <a16:creationId xmlns:a16="http://schemas.microsoft.com/office/drawing/2014/main" id="{BDE1A839-6714-2D46-B9E4-F2381B57A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33">
              <a:extLst>
                <a:ext uri="{FF2B5EF4-FFF2-40B4-BE49-F238E27FC236}">
                  <a16:creationId xmlns:a16="http://schemas.microsoft.com/office/drawing/2014/main" id="{FD6624E9-7FEC-1D40-B720-0EA70955F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34">
              <a:extLst>
                <a:ext uri="{FF2B5EF4-FFF2-40B4-BE49-F238E27FC236}">
                  <a16:creationId xmlns:a16="http://schemas.microsoft.com/office/drawing/2014/main" id="{7063EC98-B0FA-3B4C-A88D-8446FF44C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35">
              <a:extLst>
                <a:ext uri="{FF2B5EF4-FFF2-40B4-BE49-F238E27FC236}">
                  <a16:creationId xmlns:a16="http://schemas.microsoft.com/office/drawing/2014/main" id="{F3EEF6DA-251A-024C-8F42-9AB574E37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6">
              <a:extLst>
                <a:ext uri="{FF2B5EF4-FFF2-40B4-BE49-F238E27FC236}">
                  <a16:creationId xmlns:a16="http://schemas.microsoft.com/office/drawing/2014/main" id="{2E2077CB-9451-F048-9F53-94D184C4E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7">
              <a:extLst>
                <a:ext uri="{FF2B5EF4-FFF2-40B4-BE49-F238E27FC236}">
                  <a16:creationId xmlns:a16="http://schemas.microsoft.com/office/drawing/2014/main" id="{29E0CA6D-5050-6448-B267-837D5B6A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8">
              <a:extLst>
                <a:ext uri="{FF2B5EF4-FFF2-40B4-BE49-F238E27FC236}">
                  <a16:creationId xmlns:a16="http://schemas.microsoft.com/office/drawing/2014/main" id="{A8BE57D4-78B2-6842-B547-445DDE5B2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9">
              <a:extLst>
                <a:ext uri="{FF2B5EF4-FFF2-40B4-BE49-F238E27FC236}">
                  <a16:creationId xmlns:a16="http://schemas.microsoft.com/office/drawing/2014/main" id="{D848534A-4774-E14E-9A80-9940E0A67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FDB2623-16F9-3644-9923-DA052E3384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736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4" name="Rectangle 23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FABF75-2C68-4740-BEFD-5A3A99D8A7A5}"/>
              </a:ext>
            </a:extLst>
          </p:cNvPr>
          <p:cNvGrpSpPr/>
          <p:nvPr userDrawn="1"/>
        </p:nvGrpSpPr>
        <p:grpSpPr>
          <a:xfrm>
            <a:off x="1006102" y="7487374"/>
            <a:ext cx="4036696" cy="398231"/>
            <a:chOff x="2933700" y="2011363"/>
            <a:chExt cx="4006850" cy="395287"/>
          </a:xfrm>
          <a:solidFill>
            <a:srgbClr val="0F5472"/>
          </a:solidFill>
        </p:grpSpPr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92177A3E-1E80-F140-B2C7-5CC55C02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33A3B169-E93D-4B49-A8C4-AA79FC345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C583E99F-E1BF-D848-AD20-F2C6E01A9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5AD156FE-54D0-C247-AD20-F05792DD5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4BB3AAE-46BE-544F-9C27-285F186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986DD26-F899-D342-9C15-58B9282B1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2EF75E0-CBF1-4B47-9D2A-FF1996BD0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C75F998-A4FF-B24F-B4DB-9B955CD43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7CC498-576F-EA4D-A132-BE9BC0A27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95816AA-97A4-E440-8FD8-8DD041B98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64C2F6E-165B-EF4B-974E-8DBA1095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864184B-E70A-6B4D-97A3-FB03CCF1C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240C059-240D-644E-85DB-9AC6821F6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87F352-F109-8842-B020-66E75CC8B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2A7DA17E-2D6C-9147-BB36-3784880CD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886D8AC-7FA6-CD43-A38B-7382A727C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6885A6A-D11D-E643-9D38-7A7A9AF16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16F3BD2-1C39-D849-81E1-294700671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60A4BD4-31D6-8A45-9494-624FDEAFB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2D7D6B27-7E7E-A54A-B95D-262CC4752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2E93CD3A-8EF4-BF43-8A9E-E03E2B9A3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C8F5B67-52F8-3544-A8AB-AB8BD6F93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F4392216-58C1-B845-B37E-F152FF749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0F2078D7-C938-B444-A31D-F6E522169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DA94C1B-FBE0-664F-A4F1-92CF5C48E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0C33375-AC48-924E-9067-DC43E407B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F2495150-BE01-BE40-AF97-DD6C784A0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225F88E6-B925-D542-AD91-3FAC350AE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96E3E17-AD2B-B647-8740-01ECD3269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E496C00E-8319-A047-8975-E7730B8CC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6997492E-BE38-6A4A-AC29-659DC394A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005D2D5A-7B16-CA49-9242-AE605D6F1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924D482-FD09-B947-A3F6-271A528CF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94B1F9CC-49CC-D349-A5DD-9BA21621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0690469B-5CAC-684A-A0BB-1C174B180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D0467E29-0366-2B43-A77B-766917C05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76BD8CC8-71F9-4746-BB47-D532481A3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79E02DEC-D42A-9A45-AFFF-E283449D1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3E247935-9986-F647-8560-26F791473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CC8E74E6-2DA8-394B-95D4-BE94C05F5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79D698F7-F142-0E4B-A29B-196F3C06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6579D2B9-1C54-8849-AE33-A31A3B872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517911A5-A0A9-5749-9F4D-ABDF34030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2CC8B3DB-33DB-FA4E-A0CE-9A020FE75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3AB49635-583D-1642-9F74-DBD9DD6C1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C6468B49-997A-794F-B49A-354506D68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340BD391-67EC-FC43-BE07-6224BC580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22B84A12-38B8-0F47-80D6-02E9AA7BE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E3B43486-EFAC-6348-88B1-38F190A3C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3203ED3B-00D1-B34C-A207-26F48DC02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2B81C353-8EF0-394F-825A-80723D559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4AEAD895-ABA7-CC46-954F-E88DCFF20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3C8F6846-8441-7047-A5B8-A997427E6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1D98FE30-A72A-5E46-9422-5C4EAEB70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D26D375F-497A-094D-B93C-E4A061D61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72C1E53E-3E5C-E44F-8292-432C5CACC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89E2B6CF-F025-4546-B4DF-EED48260A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A885AE1-A630-FD44-8035-9B5FA2E8A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4E129843-3A25-2642-AC9F-3AF7E21D9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0">
              <a:extLst>
                <a:ext uri="{FF2B5EF4-FFF2-40B4-BE49-F238E27FC236}">
                  <a16:creationId xmlns:a16="http://schemas.microsoft.com/office/drawing/2014/main" id="{1D45922A-9654-3143-AA94-8D202A6A2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4AE765A9-F581-1540-B582-7BA7B2D9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2">
              <a:extLst>
                <a:ext uri="{FF2B5EF4-FFF2-40B4-BE49-F238E27FC236}">
                  <a16:creationId xmlns:a16="http://schemas.microsoft.com/office/drawing/2014/main" id="{73F77E5E-F8C3-E045-BD1A-63CC599FE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3">
              <a:extLst>
                <a:ext uri="{FF2B5EF4-FFF2-40B4-BE49-F238E27FC236}">
                  <a16:creationId xmlns:a16="http://schemas.microsoft.com/office/drawing/2014/main" id="{DA2CE83A-AB63-9A41-B235-F0E8E8CA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BC403C3E-FDA3-3A4E-800F-90E778A03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5">
              <a:extLst>
                <a:ext uri="{FF2B5EF4-FFF2-40B4-BE49-F238E27FC236}">
                  <a16:creationId xmlns:a16="http://schemas.microsoft.com/office/drawing/2014/main" id="{270369C0-2717-B34F-AECA-B11107DA9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6">
              <a:extLst>
                <a:ext uri="{FF2B5EF4-FFF2-40B4-BE49-F238E27FC236}">
                  <a16:creationId xmlns:a16="http://schemas.microsoft.com/office/drawing/2014/main" id="{3C8019A3-A625-874B-9CDD-7E43539D5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7">
              <a:extLst>
                <a:ext uri="{FF2B5EF4-FFF2-40B4-BE49-F238E27FC236}">
                  <a16:creationId xmlns:a16="http://schemas.microsoft.com/office/drawing/2014/main" id="{FE899535-D78F-2542-9BC8-692E481D6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8">
              <a:extLst>
                <a:ext uri="{FF2B5EF4-FFF2-40B4-BE49-F238E27FC236}">
                  <a16:creationId xmlns:a16="http://schemas.microsoft.com/office/drawing/2014/main" id="{5AB2DE47-7F55-6B4A-96F8-FF32FFC4C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2F4E36EB-9F87-2744-9F6B-C469974C4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59921759-444F-A449-8962-732BF60E7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1">
              <a:extLst>
                <a:ext uri="{FF2B5EF4-FFF2-40B4-BE49-F238E27FC236}">
                  <a16:creationId xmlns:a16="http://schemas.microsoft.com/office/drawing/2014/main" id="{8B4DE5BA-10FC-8C4A-B0CB-AC8137EAD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1AED01C8-F2F0-2D43-87BA-27B47CEA0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0556796D-70C3-294D-BA45-A6B499C98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4">
              <a:extLst>
                <a:ext uri="{FF2B5EF4-FFF2-40B4-BE49-F238E27FC236}">
                  <a16:creationId xmlns:a16="http://schemas.microsoft.com/office/drawing/2014/main" id="{FD89044F-FF96-CB4F-B3F6-E9A18ADBA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F608932E-8E95-C14C-81E7-05328E47C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CC4F4094-F0EB-994E-87D8-349F130C3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5936B28-811F-F74E-8193-9E4F9CF8E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D9D94C3-C9D1-AC4F-9733-105B5D603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67D3F904-43AB-0249-BF41-8D0C783A7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60D698CB-AAD5-F043-98C2-364D76E1F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B10BA0B0-9EB4-A54C-B088-9CEE49A9D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59B79905-E71A-514F-9410-ABF2BB407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FBD27D68-61D3-2046-AAE7-2A2D4E12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0A478461-A49A-AE43-848F-428C157AE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FA40A102-4199-104F-B45C-0D7BE12D6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F06BD4D7-A750-A04A-B3BE-B0DACE4AF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1551FF1-3F80-A343-8298-FD840E22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7C4A40FD-D2D4-EE45-93D8-BFC0143F4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C51848BA-785A-7E47-B431-76F4DBCD2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9CBA9AB2-3FC7-2A4C-B4D3-D981C2E59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EF55E7BF-2F45-DE44-9106-7F5853BA2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390ABE53-0436-004D-973E-910804073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595F8FBE-734F-0B4D-9A12-449555730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94AD4EDD-D063-534F-BAC7-2D527276F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45D0C7B-8005-A04C-B1ED-EE70B6B64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BD409072-59DF-6A49-A966-65FE81FCD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388111A4-CE42-6448-A63D-EE56E63CD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2CD72CBA-58A7-9840-B643-27FDE8B6D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F446B338-2815-8745-A02D-0B8CB7DC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4DB16BB7-6400-1942-9B95-E37D2726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A547A869-C678-EE4C-B1A4-83DF7B8C8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098DAE72-1B5C-1142-A6C0-9A8864C54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685C4652-7F85-0D49-A7D5-6418181C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3D588D83-3595-3349-9B88-8F7305F79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BA23837C-F231-2945-9358-02C63066E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C0AD1DE5-8456-7E40-8C25-98020B40B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CFA59187-DC28-AB4E-8354-13B3E4E04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3BF9A50D-24E4-8042-BE0B-5A302783D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D269992F-4A47-0D42-9404-98E07E9B4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037652AA-01E8-7F49-BEE7-E252B2342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6928BEB3-DA12-9C4A-B1AD-B2648FC3A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8EAD52FB-775B-4543-8E0B-36BC34930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077CF063-235B-C44A-BDFC-53DD2F67E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E43D9182-2056-6A4F-A05A-EF9E82C2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2083CD4E-0120-574B-BE93-3D813AA0B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9B5AB758-57F2-F142-9F89-AA187B698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BDBD0D2E-1A03-7E4F-A3AA-1CE0C8F8E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42483BB1-0FAD-644B-A542-8AB4C817A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C85D561A-0303-7649-80F1-81444507F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40AE2612-798F-144D-92EC-94C09C97C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2457D94-01AF-1749-9BF9-DF61EB701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C83BA18A-E59B-6E42-8CD1-3EA70F2C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6038C1FA-048F-554D-A58D-392C2E134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C344FDB3-89A4-BA4F-9E78-65F10584C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2AB853A6-DD21-DD4D-8389-6ED3976AA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C9B8A73-82A0-5244-8ED1-15906D37C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12EDBF9-82E3-A64C-B83D-C312DAF2D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2C4663C6-AC5E-264F-8CB0-6618C07EB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80CBC1D2-5354-014C-965A-475BABA0A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1C63A6C4-BAE9-F54E-A9AC-3B1706F60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DA78DF7D-599C-3048-9B33-A8B55DF95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BC8354F2-71EF-B041-AB50-D5659B509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503075C8-400A-3843-9561-53E5F7D08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687AD009-EBCA-9A48-960F-A41A622AF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ABA4FFF5-4278-9942-9A84-85F031871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1C069CD9-814A-7E4A-BA7E-2E3E4695E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59566A0E-F992-BD45-8D21-6C2D5ECFF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AE7B1BCC-4E13-B043-91D4-B29F89FCC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DF2B8E10-D722-FF4F-A582-FAFD4519F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755283FA-C675-634A-A698-08BE5FC4F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753A655-2A62-C74E-A987-83265FF9F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0541" y="7495616"/>
            <a:ext cx="3473758" cy="46316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1027233" y="2248086"/>
            <a:ext cx="6181463" cy="5098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7442836" y="2248086"/>
            <a:ext cx="6181463" cy="5098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4" name="Rectangle 23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25915-16AE-334E-9E87-6D68A0D2D566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0C4E9-E34C-B94C-AE51-1E9B4684BC2C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7" name="Freeform 1">
              <a:extLst>
                <a:ext uri="{FF2B5EF4-FFF2-40B4-BE49-F238E27FC236}">
                  <a16:creationId xmlns:a16="http://schemas.microsoft.com/office/drawing/2014/main" id="{A01F2FAE-0769-594E-B85D-D5CF358DA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2">
              <a:extLst>
                <a:ext uri="{FF2B5EF4-FFF2-40B4-BE49-F238E27FC236}">
                  <a16:creationId xmlns:a16="http://schemas.microsoft.com/office/drawing/2014/main" id="{8FDB02DE-74C1-104C-90B8-1B8893B3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4C04E650-1AB1-7948-8EC6-5543B0BA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F93BA9E7-67DB-2B4E-81C1-37FE6A2E2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7CE5B5EF-58B0-924E-9251-750B8385F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854EA18D-EB13-8542-8D6D-AF8263D9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5B403E3-0259-7B42-B2AF-A4E6EBDAB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02C30F2F-8D4E-1A49-981E-89D7D99A5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21EDF25-74AB-7E4F-B1B3-A3FCE58C0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2D166538-333F-3348-9F46-4C824E2B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BCBF8E95-20F5-CE46-A6E9-D34C06194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A0A92F04-0E65-CD43-BC76-268CFF99A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2F57DC60-4813-E844-A8A5-82D22635C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D98CC239-B4CE-BE4F-9491-6BAEACDEA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3940A28B-EC9F-A14C-82DF-CCB6BA76B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EF3C42EB-DDA0-C34A-A846-AF9910AC3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288595D-88E1-FF4F-B40D-83E6536DA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FB7213F5-8C57-544C-A0BD-9CE7DF00E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6A6D6A3B-9440-FE44-ABA2-EE17BD2E0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4DB08AC4-16F2-7342-BBB5-22131F0AA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E8E801A4-21EE-2349-9044-9E2B7D7C0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857F9BD1-86A4-2040-BD54-D3B298CA8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66372673-8D86-F04E-92DF-6D1FAADD7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153C37DD-356B-1E4E-9368-2DC88B072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55E968C7-69FF-A943-87A2-8F42C3293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C2545F5B-4E2A-9040-AC12-80C3AA9C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85017EB3-CEAB-1C41-979E-25A26FE95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B7BFA7B4-6321-D94B-B169-FCBB1206A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EB6B52B0-51DE-CE41-8018-3E90E621C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DA1C8609-3943-474E-957C-7EF8FFB88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EEF0C0CF-CEC2-FD41-B96D-20C484173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88D28E95-AC12-2041-AEEB-69959F7DC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BF8490C9-ACFA-0D48-806A-3A5DC2E1B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CEC0275E-707A-D244-8287-C9E97AD3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3A277ADB-593B-7D47-BFD7-3BA650B33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B2091767-9A7C-FA48-BC9D-09599761D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EC9A3298-2922-ED4F-B598-60010B32B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079817C1-3B3B-684A-9710-CD679FB66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B1D0D02-F6E4-604F-8713-950D24CB3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8EA08A5C-C699-FA4F-8174-36D608142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3AA805BE-5379-B845-9FD3-5E116A90B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2">
              <a:extLst>
                <a:ext uri="{FF2B5EF4-FFF2-40B4-BE49-F238E27FC236}">
                  <a16:creationId xmlns:a16="http://schemas.microsoft.com/office/drawing/2014/main" id="{19621AB6-A621-C247-9B8B-57058F025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3">
              <a:extLst>
                <a:ext uri="{FF2B5EF4-FFF2-40B4-BE49-F238E27FC236}">
                  <a16:creationId xmlns:a16="http://schemas.microsoft.com/office/drawing/2014/main" id="{A9180A3A-5808-5E45-BC93-0A9B4346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4D657C62-4371-DC4E-B7BC-56394DD03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id="{42BFEFCA-D3F9-1245-953B-770EA4930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5B42E416-3DD3-4044-B4AE-E967A0CAA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id="{5130DBF5-2747-8543-85C8-39638A034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id="{0A14AFE1-D8CE-7C49-8494-3E75B6DDA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627ECB7F-1629-1D4B-9214-2BAB6DB57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0">
              <a:extLst>
                <a:ext uri="{FF2B5EF4-FFF2-40B4-BE49-F238E27FC236}">
                  <a16:creationId xmlns:a16="http://schemas.microsoft.com/office/drawing/2014/main" id="{42F62580-0923-9745-BB6C-70281FC19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1">
              <a:extLst>
                <a:ext uri="{FF2B5EF4-FFF2-40B4-BE49-F238E27FC236}">
                  <a16:creationId xmlns:a16="http://schemas.microsoft.com/office/drawing/2014/main" id="{CCC4AF22-4F9A-A345-92A6-AA981637A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D4B93A0F-698F-0E4A-AA2D-1EF5F75C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3">
              <a:extLst>
                <a:ext uri="{FF2B5EF4-FFF2-40B4-BE49-F238E27FC236}">
                  <a16:creationId xmlns:a16="http://schemas.microsoft.com/office/drawing/2014/main" id="{206D980A-C360-4B40-8403-15DE51A48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4">
              <a:extLst>
                <a:ext uri="{FF2B5EF4-FFF2-40B4-BE49-F238E27FC236}">
                  <a16:creationId xmlns:a16="http://schemas.microsoft.com/office/drawing/2014/main" id="{8EE79A57-DC3A-1942-8194-03CF1A96E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55">
              <a:extLst>
                <a:ext uri="{FF2B5EF4-FFF2-40B4-BE49-F238E27FC236}">
                  <a16:creationId xmlns:a16="http://schemas.microsoft.com/office/drawing/2014/main" id="{DE3B2DEE-55A4-B64B-AC8F-155B8451B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56">
              <a:extLst>
                <a:ext uri="{FF2B5EF4-FFF2-40B4-BE49-F238E27FC236}">
                  <a16:creationId xmlns:a16="http://schemas.microsoft.com/office/drawing/2014/main" id="{C5026BC9-5D39-8D4D-BB3D-50C5F34CA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57">
              <a:extLst>
                <a:ext uri="{FF2B5EF4-FFF2-40B4-BE49-F238E27FC236}">
                  <a16:creationId xmlns:a16="http://schemas.microsoft.com/office/drawing/2014/main" id="{4BD7582E-E0EF-3847-8F05-1D29749A9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58">
              <a:extLst>
                <a:ext uri="{FF2B5EF4-FFF2-40B4-BE49-F238E27FC236}">
                  <a16:creationId xmlns:a16="http://schemas.microsoft.com/office/drawing/2014/main" id="{77836C8A-906B-7B4A-A4C4-D7E62CFF7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59">
              <a:extLst>
                <a:ext uri="{FF2B5EF4-FFF2-40B4-BE49-F238E27FC236}">
                  <a16:creationId xmlns:a16="http://schemas.microsoft.com/office/drawing/2014/main" id="{B682DF7E-9DBB-AB49-8808-452BD87B7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476B8271-F57E-724B-8154-6E5F94490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A7A4AFEE-D2A6-714B-9626-94F921191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61D61E1A-E098-8E4C-9D02-0B56CA78F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0544D489-B3B4-3443-A5F6-06FEE1D23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B220206D-4F77-ED47-AD20-B7ACA95E3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C05E8648-E672-5447-9610-7106B6B6A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DE04A5B9-D169-9844-B8F4-D02896122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7B55F5B3-33DB-DA4A-B417-DFB3BF6FA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C1464EAD-AE59-814D-9078-43973308B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7C0117F9-664D-DE40-8F3E-C4F3B9602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4FFC77ED-3F13-1942-B0A0-182179253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E9FC6132-2054-3B41-916D-5D28CF815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ACC28A9A-904D-E140-B314-B15ADCE6C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C4EB51AB-2298-2243-8361-EE969E5E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BD51CABD-9635-D84A-919D-6E5F913FE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C1738A7D-6785-F040-9FED-05000BDD7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89F20532-C602-AC45-BB2D-26E85D4B6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2DE40BD6-E509-2E43-86C6-8F2D8D972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78">
              <a:extLst>
                <a:ext uri="{FF2B5EF4-FFF2-40B4-BE49-F238E27FC236}">
                  <a16:creationId xmlns:a16="http://schemas.microsoft.com/office/drawing/2014/main" id="{A9C16546-5139-9248-835B-A3750C0C6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79">
              <a:extLst>
                <a:ext uri="{FF2B5EF4-FFF2-40B4-BE49-F238E27FC236}">
                  <a16:creationId xmlns:a16="http://schemas.microsoft.com/office/drawing/2014/main" id="{C9681E59-AD1D-D842-A3CD-3B31BFD10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54DBB2A9-73E1-1644-A210-9CD7B9623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1">
              <a:extLst>
                <a:ext uri="{FF2B5EF4-FFF2-40B4-BE49-F238E27FC236}">
                  <a16:creationId xmlns:a16="http://schemas.microsoft.com/office/drawing/2014/main" id="{A703B428-925D-2B4C-ABD9-57FEA264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2">
              <a:extLst>
                <a:ext uri="{FF2B5EF4-FFF2-40B4-BE49-F238E27FC236}">
                  <a16:creationId xmlns:a16="http://schemas.microsoft.com/office/drawing/2014/main" id="{DE0F8D2C-F290-7048-AE37-4D8D644D9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3">
              <a:extLst>
                <a:ext uri="{FF2B5EF4-FFF2-40B4-BE49-F238E27FC236}">
                  <a16:creationId xmlns:a16="http://schemas.microsoft.com/office/drawing/2014/main" id="{F3273D26-282B-8A4C-9CB3-B67B1EEB9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4">
              <a:extLst>
                <a:ext uri="{FF2B5EF4-FFF2-40B4-BE49-F238E27FC236}">
                  <a16:creationId xmlns:a16="http://schemas.microsoft.com/office/drawing/2014/main" id="{4D84699C-205C-AC4D-AA48-E2F8294F6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85">
              <a:extLst>
                <a:ext uri="{FF2B5EF4-FFF2-40B4-BE49-F238E27FC236}">
                  <a16:creationId xmlns:a16="http://schemas.microsoft.com/office/drawing/2014/main" id="{067E3F9E-ACF8-ED47-A591-68D6CC112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86">
              <a:extLst>
                <a:ext uri="{FF2B5EF4-FFF2-40B4-BE49-F238E27FC236}">
                  <a16:creationId xmlns:a16="http://schemas.microsoft.com/office/drawing/2014/main" id="{4C22DE84-8CEA-CA4E-A414-22D5FF25A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87">
              <a:extLst>
                <a:ext uri="{FF2B5EF4-FFF2-40B4-BE49-F238E27FC236}">
                  <a16:creationId xmlns:a16="http://schemas.microsoft.com/office/drawing/2014/main" id="{8B9660B1-268E-8C40-8066-FD8DB03A4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88">
              <a:extLst>
                <a:ext uri="{FF2B5EF4-FFF2-40B4-BE49-F238E27FC236}">
                  <a16:creationId xmlns:a16="http://schemas.microsoft.com/office/drawing/2014/main" id="{F180D64F-3275-C44D-B3FD-1FDAA2440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89">
              <a:extLst>
                <a:ext uri="{FF2B5EF4-FFF2-40B4-BE49-F238E27FC236}">
                  <a16:creationId xmlns:a16="http://schemas.microsoft.com/office/drawing/2014/main" id="{9F0AC19F-BFE2-CF4A-8A6E-E94CCDDDE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0">
              <a:extLst>
                <a:ext uri="{FF2B5EF4-FFF2-40B4-BE49-F238E27FC236}">
                  <a16:creationId xmlns:a16="http://schemas.microsoft.com/office/drawing/2014/main" id="{FB3E1DBE-CB65-EA47-9999-9D2CA5408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05BD8267-BA03-9948-8CED-CDA021710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2">
              <a:extLst>
                <a:ext uri="{FF2B5EF4-FFF2-40B4-BE49-F238E27FC236}">
                  <a16:creationId xmlns:a16="http://schemas.microsoft.com/office/drawing/2014/main" id="{C3073BFD-7CD1-A94F-8471-7B0E86182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3">
              <a:extLst>
                <a:ext uri="{FF2B5EF4-FFF2-40B4-BE49-F238E27FC236}">
                  <a16:creationId xmlns:a16="http://schemas.microsoft.com/office/drawing/2014/main" id="{0CF55128-3FD4-504C-91D1-8E479714F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4">
              <a:extLst>
                <a:ext uri="{FF2B5EF4-FFF2-40B4-BE49-F238E27FC236}">
                  <a16:creationId xmlns:a16="http://schemas.microsoft.com/office/drawing/2014/main" id="{ABF425D6-BE47-5D4E-B959-FB8D3FDA8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95">
              <a:extLst>
                <a:ext uri="{FF2B5EF4-FFF2-40B4-BE49-F238E27FC236}">
                  <a16:creationId xmlns:a16="http://schemas.microsoft.com/office/drawing/2014/main" id="{E84ED86E-A9E8-174B-815C-AD32D357A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96">
              <a:extLst>
                <a:ext uri="{FF2B5EF4-FFF2-40B4-BE49-F238E27FC236}">
                  <a16:creationId xmlns:a16="http://schemas.microsoft.com/office/drawing/2014/main" id="{BB1FF525-43EF-0841-A203-61FAE76BB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97">
              <a:extLst>
                <a:ext uri="{FF2B5EF4-FFF2-40B4-BE49-F238E27FC236}">
                  <a16:creationId xmlns:a16="http://schemas.microsoft.com/office/drawing/2014/main" id="{DDEAF26A-FBB7-8C4A-8D2A-5E00A8452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98">
              <a:extLst>
                <a:ext uri="{FF2B5EF4-FFF2-40B4-BE49-F238E27FC236}">
                  <a16:creationId xmlns:a16="http://schemas.microsoft.com/office/drawing/2014/main" id="{EE8E2BD2-2845-3146-B346-E6D83A70F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99">
              <a:extLst>
                <a:ext uri="{FF2B5EF4-FFF2-40B4-BE49-F238E27FC236}">
                  <a16:creationId xmlns:a16="http://schemas.microsoft.com/office/drawing/2014/main" id="{8836C642-99A1-F947-9D3B-FCB99E47C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0">
              <a:extLst>
                <a:ext uri="{FF2B5EF4-FFF2-40B4-BE49-F238E27FC236}">
                  <a16:creationId xmlns:a16="http://schemas.microsoft.com/office/drawing/2014/main" id="{04C90BFB-BF24-DE43-A3B8-DCF122370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1">
              <a:extLst>
                <a:ext uri="{FF2B5EF4-FFF2-40B4-BE49-F238E27FC236}">
                  <a16:creationId xmlns:a16="http://schemas.microsoft.com/office/drawing/2014/main" id="{5FEAC127-2D50-C94F-A813-DD1E386E1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2">
              <a:extLst>
                <a:ext uri="{FF2B5EF4-FFF2-40B4-BE49-F238E27FC236}">
                  <a16:creationId xmlns:a16="http://schemas.microsoft.com/office/drawing/2014/main" id="{8888EF65-944A-1346-BA7C-9EB36E05D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3">
              <a:extLst>
                <a:ext uri="{FF2B5EF4-FFF2-40B4-BE49-F238E27FC236}">
                  <a16:creationId xmlns:a16="http://schemas.microsoft.com/office/drawing/2014/main" id="{1D8D6F1F-AEEB-974E-A86C-9D1CD1BF7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4">
              <a:extLst>
                <a:ext uri="{FF2B5EF4-FFF2-40B4-BE49-F238E27FC236}">
                  <a16:creationId xmlns:a16="http://schemas.microsoft.com/office/drawing/2014/main" id="{3284F5C3-D296-AA4E-B4FA-A61954F11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05">
              <a:extLst>
                <a:ext uri="{FF2B5EF4-FFF2-40B4-BE49-F238E27FC236}">
                  <a16:creationId xmlns:a16="http://schemas.microsoft.com/office/drawing/2014/main" id="{D9776EA2-4AE8-914A-A1CA-7918944C6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06">
              <a:extLst>
                <a:ext uri="{FF2B5EF4-FFF2-40B4-BE49-F238E27FC236}">
                  <a16:creationId xmlns:a16="http://schemas.microsoft.com/office/drawing/2014/main" id="{F984B239-3318-0C45-8EEF-0F2B6823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07">
              <a:extLst>
                <a:ext uri="{FF2B5EF4-FFF2-40B4-BE49-F238E27FC236}">
                  <a16:creationId xmlns:a16="http://schemas.microsoft.com/office/drawing/2014/main" id="{ABC54BF7-3746-894D-9D0F-DC73CDDF5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08">
              <a:extLst>
                <a:ext uri="{FF2B5EF4-FFF2-40B4-BE49-F238E27FC236}">
                  <a16:creationId xmlns:a16="http://schemas.microsoft.com/office/drawing/2014/main" id="{A7BE3CD2-BB75-A648-9938-FADBF06B1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09">
              <a:extLst>
                <a:ext uri="{FF2B5EF4-FFF2-40B4-BE49-F238E27FC236}">
                  <a16:creationId xmlns:a16="http://schemas.microsoft.com/office/drawing/2014/main" id="{0D2DEE8D-F3E3-F545-B0B1-9BD37C092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0">
              <a:extLst>
                <a:ext uri="{FF2B5EF4-FFF2-40B4-BE49-F238E27FC236}">
                  <a16:creationId xmlns:a16="http://schemas.microsoft.com/office/drawing/2014/main" id="{7514296B-B6B4-894B-A954-DC4E25114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1">
              <a:extLst>
                <a:ext uri="{FF2B5EF4-FFF2-40B4-BE49-F238E27FC236}">
                  <a16:creationId xmlns:a16="http://schemas.microsoft.com/office/drawing/2014/main" id="{299A594F-0D31-B040-89DA-10D904E80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2">
              <a:extLst>
                <a:ext uri="{FF2B5EF4-FFF2-40B4-BE49-F238E27FC236}">
                  <a16:creationId xmlns:a16="http://schemas.microsoft.com/office/drawing/2014/main" id="{5EE8ADAF-A64C-854C-9FD6-D28CD99B4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3">
              <a:extLst>
                <a:ext uri="{FF2B5EF4-FFF2-40B4-BE49-F238E27FC236}">
                  <a16:creationId xmlns:a16="http://schemas.microsoft.com/office/drawing/2014/main" id="{C9E75E13-0428-B74B-8A8B-92621719C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4">
              <a:extLst>
                <a:ext uri="{FF2B5EF4-FFF2-40B4-BE49-F238E27FC236}">
                  <a16:creationId xmlns:a16="http://schemas.microsoft.com/office/drawing/2014/main" id="{3B53F84E-B94B-794A-89F1-9E9B0D2F5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15">
              <a:extLst>
                <a:ext uri="{FF2B5EF4-FFF2-40B4-BE49-F238E27FC236}">
                  <a16:creationId xmlns:a16="http://schemas.microsoft.com/office/drawing/2014/main" id="{72963433-6404-6945-AD72-104F83D1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16">
              <a:extLst>
                <a:ext uri="{FF2B5EF4-FFF2-40B4-BE49-F238E27FC236}">
                  <a16:creationId xmlns:a16="http://schemas.microsoft.com/office/drawing/2014/main" id="{153F5F76-B07E-354A-ABF6-06B006493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17">
              <a:extLst>
                <a:ext uri="{FF2B5EF4-FFF2-40B4-BE49-F238E27FC236}">
                  <a16:creationId xmlns:a16="http://schemas.microsoft.com/office/drawing/2014/main" id="{673CEFB4-BAFC-6341-AA37-B8B4CB5D9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18">
              <a:extLst>
                <a:ext uri="{FF2B5EF4-FFF2-40B4-BE49-F238E27FC236}">
                  <a16:creationId xmlns:a16="http://schemas.microsoft.com/office/drawing/2014/main" id="{96E527E5-F193-CB4F-B6EA-A210ABA7C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19">
              <a:extLst>
                <a:ext uri="{FF2B5EF4-FFF2-40B4-BE49-F238E27FC236}">
                  <a16:creationId xmlns:a16="http://schemas.microsoft.com/office/drawing/2014/main" id="{AA943958-6EFD-B54D-9317-35B05D76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0">
              <a:extLst>
                <a:ext uri="{FF2B5EF4-FFF2-40B4-BE49-F238E27FC236}">
                  <a16:creationId xmlns:a16="http://schemas.microsoft.com/office/drawing/2014/main" id="{53E8DDE0-2A95-714E-9ABE-A084E21AB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1">
              <a:extLst>
                <a:ext uri="{FF2B5EF4-FFF2-40B4-BE49-F238E27FC236}">
                  <a16:creationId xmlns:a16="http://schemas.microsoft.com/office/drawing/2014/main" id="{993D61AD-F2B2-0940-9166-BFCBDA105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2">
              <a:extLst>
                <a:ext uri="{FF2B5EF4-FFF2-40B4-BE49-F238E27FC236}">
                  <a16:creationId xmlns:a16="http://schemas.microsoft.com/office/drawing/2014/main" id="{81FCADC3-C976-1D4C-89BA-8EE9EDCBA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3">
              <a:extLst>
                <a:ext uri="{FF2B5EF4-FFF2-40B4-BE49-F238E27FC236}">
                  <a16:creationId xmlns:a16="http://schemas.microsoft.com/office/drawing/2014/main" id="{5E3ED7E7-5937-144C-BE56-05835522D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4">
              <a:extLst>
                <a:ext uri="{FF2B5EF4-FFF2-40B4-BE49-F238E27FC236}">
                  <a16:creationId xmlns:a16="http://schemas.microsoft.com/office/drawing/2014/main" id="{6B3714AE-3EE2-A942-BC3B-551075BB7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25">
              <a:extLst>
                <a:ext uri="{FF2B5EF4-FFF2-40B4-BE49-F238E27FC236}">
                  <a16:creationId xmlns:a16="http://schemas.microsoft.com/office/drawing/2014/main" id="{858225B9-F415-B749-893B-4BC50F193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26">
              <a:extLst>
                <a:ext uri="{FF2B5EF4-FFF2-40B4-BE49-F238E27FC236}">
                  <a16:creationId xmlns:a16="http://schemas.microsoft.com/office/drawing/2014/main" id="{CB6ACF37-4A08-EC4A-9DDC-B184A862D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27">
              <a:extLst>
                <a:ext uri="{FF2B5EF4-FFF2-40B4-BE49-F238E27FC236}">
                  <a16:creationId xmlns:a16="http://schemas.microsoft.com/office/drawing/2014/main" id="{E844D431-BB21-E34B-B416-A79837CF6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28">
              <a:extLst>
                <a:ext uri="{FF2B5EF4-FFF2-40B4-BE49-F238E27FC236}">
                  <a16:creationId xmlns:a16="http://schemas.microsoft.com/office/drawing/2014/main" id="{8F2AFCF8-29A2-D344-AF7E-A1117D2BE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29">
              <a:extLst>
                <a:ext uri="{FF2B5EF4-FFF2-40B4-BE49-F238E27FC236}">
                  <a16:creationId xmlns:a16="http://schemas.microsoft.com/office/drawing/2014/main" id="{81EAEE0E-BAE9-C041-86D9-069C161ED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0">
              <a:extLst>
                <a:ext uri="{FF2B5EF4-FFF2-40B4-BE49-F238E27FC236}">
                  <a16:creationId xmlns:a16="http://schemas.microsoft.com/office/drawing/2014/main" id="{11632A4F-9FE5-A240-AF09-ACA00CC6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1">
              <a:extLst>
                <a:ext uri="{FF2B5EF4-FFF2-40B4-BE49-F238E27FC236}">
                  <a16:creationId xmlns:a16="http://schemas.microsoft.com/office/drawing/2014/main" id="{563FC130-7FCF-6B4E-AD09-0506C79C7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2">
              <a:extLst>
                <a:ext uri="{FF2B5EF4-FFF2-40B4-BE49-F238E27FC236}">
                  <a16:creationId xmlns:a16="http://schemas.microsoft.com/office/drawing/2014/main" id="{BB3863D2-1BEB-E84B-8DF1-99E74C772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3">
              <a:extLst>
                <a:ext uri="{FF2B5EF4-FFF2-40B4-BE49-F238E27FC236}">
                  <a16:creationId xmlns:a16="http://schemas.microsoft.com/office/drawing/2014/main" id="{54D63B4F-45E4-2549-B993-3754A0EAB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4">
              <a:extLst>
                <a:ext uri="{FF2B5EF4-FFF2-40B4-BE49-F238E27FC236}">
                  <a16:creationId xmlns:a16="http://schemas.microsoft.com/office/drawing/2014/main" id="{CE8DB66F-9C0F-BA47-8121-918A012EF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7" name="Freeform 135">
              <a:extLst>
                <a:ext uri="{FF2B5EF4-FFF2-40B4-BE49-F238E27FC236}">
                  <a16:creationId xmlns:a16="http://schemas.microsoft.com/office/drawing/2014/main" id="{0DB824F2-9DCE-644D-92F1-23999B5B8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8" name="Freeform 136">
              <a:extLst>
                <a:ext uri="{FF2B5EF4-FFF2-40B4-BE49-F238E27FC236}">
                  <a16:creationId xmlns:a16="http://schemas.microsoft.com/office/drawing/2014/main" id="{2F8547F6-7074-C84E-8911-B6AE35E1A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9" name="Freeform 137">
              <a:extLst>
                <a:ext uri="{FF2B5EF4-FFF2-40B4-BE49-F238E27FC236}">
                  <a16:creationId xmlns:a16="http://schemas.microsoft.com/office/drawing/2014/main" id="{48A601FA-18C7-E343-A3BE-EEEC99312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0" name="Freeform 138">
              <a:extLst>
                <a:ext uri="{FF2B5EF4-FFF2-40B4-BE49-F238E27FC236}">
                  <a16:creationId xmlns:a16="http://schemas.microsoft.com/office/drawing/2014/main" id="{DC6A3B97-2314-5A46-9B46-62CA0F404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1" name="Freeform 139">
              <a:extLst>
                <a:ext uri="{FF2B5EF4-FFF2-40B4-BE49-F238E27FC236}">
                  <a16:creationId xmlns:a16="http://schemas.microsoft.com/office/drawing/2014/main" id="{B097719D-9BE5-EE4D-88F1-4BBF1CD68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62" name="Picture 161">
            <a:extLst>
              <a:ext uri="{FF2B5EF4-FFF2-40B4-BE49-F238E27FC236}">
                <a16:creationId xmlns:a16="http://schemas.microsoft.com/office/drawing/2014/main" id="{40C28577-4700-F447-A493-5E954C037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1027233" y="2997448"/>
            <a:ext cx="6181463" cy="43489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7442836" y="2997450"/>
            <a:ext cx="6181463" cy="43489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22844" y="2248088"/>
            <a:ext cx="6201455" cy="62892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27232" y="2248088"/>
            <a:ext cx="6164143" cy="62892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3" name="Rectangle 22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B275284-8093-7A46-A77B-C4959A4D5CD5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595E9B-7C94-5B48-87F6-1A5F768DAA9B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28" name="Freeform 1">
              <a:extLst>
                <a:ext uri="{FF2B5EF4-FFF2-40B4-BE49-F238E27FC236}">
                  <a16:creationId xmlns:a16="http://schemas.microsoft.com/office/drawing/2014/main" id="{5A065545-5A36-844A-A459-9E089D607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2">
              <a:extLst>
                <a:ext uri="{FF2B5EF4-FFF2-40B4-BE49-F238E27FC236}">
                  <a16:creationId xmlns:a16="http://schemas.microsoft.com/office/drawing/2014/main" id="{AF8FAE96-FC81-3E40-89B7-D12A9D37D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61301F0D-E6CE-B749-B07B-433D32668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1258DB8B-3F07-2C4E-A348-DAD93D2C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AEAC918-3A1E-D14D-AA0C-8D0B57365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DB1EFE9-01D8-0C4F-ACFC-8EA4AB5D4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A006D04-FF47-694C-A68A-C1F82CC7A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C197C905-4B09-6047-AABC-0F496F83B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0F1699F9-BE37-E545-8252-771154E50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16A2C4FD-0360-9E48-A140-5DD74CB86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70BC3579-ADE1-7241-9C15-D4E819DEC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092331F-4CAF-DC42-B850-0D7346863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38720D1-A31C-F242-A47E-C9503909B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DE145D36-0C5B-2B43-AFA2-D6E0867C0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CA2AD36-C7DC-164E-B01F-B47098B5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7FCFFC1C-85D4-5E45-AE06-14D1FFCEC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72ECA96D-06E6-404C-9E70-BE6F750E9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7CF4AF50-E128-E244-980E-246857464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896DFDFF-AF5C-5844-95E5-924807BC4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5485A8E8-5D25-E94B-B260-3CC879D01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80F28D88-7744-5443-96F1-DC0A3EF1A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C0FBC619-2E4C-1A4C-A412-D82F11B0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69EDFEA5-477E-BD48-A4D3-78652F6AB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523BB842-D71F-DB4F-9274-F4F6BC5D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7981D0C-3F7D-6640-AC70-A96F404C6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FF48075E-1C19-BE47-961B-EFAF087B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B932F58D-8318-824D-A809-E4537F786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E60A283B-8957-6948-B6E7-BF2F3288C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29573F9B-5BB1-A84F-903C-3D0586658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91E7C334-68C6-4D48-823F-3542E9A2F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557F8087-9B34-4747-A9B4-602C8AA1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9B07999C-2926-D546-9883-1BB21CAE4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04C4B903-A7D1-E740-BAD2-A798A70AF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EAF8591B-130C-6E4D-B95D-8AB21301A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BDFE698D-8D98-4F45-929C-FDADF02A4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7E2922FF-6058-9742-AE1D-D7AEEFD4C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1567A33A-AA86-C34B-BD5D-353E073C6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46893589-23FF-7D4D-B6AC-8429BF0B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39">
              <a:extLst>
                <a:ext uri="{FF2B5EF4-FFF2-40B4-BE49-F238E27FC236}">
                  <a16:creationId xmlns:a16="http://schemas.microsoft.com/office/drawing/2014/main" id="{FB1735DE-9F18-B346-90A8-9DA747A97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0E38448A-4695-DA42-B49D-B8A5DC9B8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41">
              <a:extLst>
                <a:ext uri="{FF2B5EF4-FFF2-40B4-BE49-F238E27FC236}">
                  <a16:creationId xmlns:a16="http://schemas.microsoft.com/office/drawing/2014/main" id="{B12FC7EA-F9DB-E144-AF55-D00EE6C7F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42">
              <a:extLst>
                <a:ext uri="{FF2B5EF4-FFF2-40B4-BE49-F238E27FC236}">
                  <a16:creationId xmlns:a16="http://schemas.microsoft.com/office/drawing/2014/main" id="{EC6DB6EB-FFC0-FB4F-BFAC-D6BC52B88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43">
              <a:extLst>
                <a:ext uri="{FF2B5EF4-FFF2-40B4-BE49-F238E27FC236}">
                  <a16:creationId xmlns:a16="http://schemas.microsoft.com/office/drawing/2014/main" id="{177D4004-07A6-CC44-A888-996AC169E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44">
              <a:extLst>
                <a:ext uri="{FF2B5EF4-FFF2-40B4-BE49-F238E27FC236}">
                  <a16:creationId xmlns:a16="http://schemas.microsoft.com/office/drawing/2014/main" id="{5EFEC8F1-DEAB-4B41-97A7-3925B0BD5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45">
              <a:extLst>
                <a:ext uri="{FF2B5EF4-FFF2-40B4-BE49-F238E27FC236}">
                  <a16:creationId xmlns:a16="http://schemas.microsoft.com/office/drawing/2014/main" id="{FCD952EE-5E23-8048-B5BB-10250F73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46">
              <a:extLst>
                <a:ext uri="{FF2B5EF4-FFF2-40B4-BE49-F238E27FC236}">
                  <a16:creationId xmlns:a16="http://schemas.microsoft.com/office/drawing/2014/main" id="{787C771F-9C95-B54E-8F24-66A0FF726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47">
              <a:extLst>
                <a:ext uri="{FF2B5EF4-FFF2-40B4-BE49-F238E27FC236}">
                  <a16:creationId xmlns:a16="http://schemas.microsoft.com/office/drawing/2014/main" id="{CB8BB86E-21D4-4049-B36C-DF9AC9996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48">
              <a:extLst>
                <a:ext uri="{FF2B5EF4-FFF2-40B4-BE49-F238E27FC236}">
                  <a16:creationId xmlns:a16="http://schemas.microsoft.com/office/drawing/2014/main" id="{C45933C8-A7A1-5D46-A839-C81AC17D6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540A3104-3025-8442-9818-B1B2D10D1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CE686EBE-71CA-844E-9736-E3C1E4B64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65CC839D-FEBE-BD4F-9D87-9B2141D4F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C4E30CF7-DF39-DD46-9E2F-9E67F2EB4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BD3B3234-5681-4D44-8A6E-F3F2A8115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973CD36F-67BF-4A4F-8BC3-A38D9B883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463118B7-6657-264C-9CF8-7E79EDB8C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7B03079B-76FD-9B4D-84F4-5D925616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11BDCC49-068A-3249-8E04-4559BFF1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43E3BE-C03F-B442-9336-E6F019E4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E2A9C5BE-6ED6-FB46-A544-556253B6D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61DDF0D0-2EF6-D541-8B1A-32ACDD612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1CFD71A3-057B-6145-A1C6-EE1594E5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13125A8F-80C3-3049-A2CF-AA4EC2ECD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DBF1325A-95A1-294D-ABD1-18495D9F9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9481295E-D63C-1E4E-BF6E-01A72FF96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EA30CF13-7102-784E-A3EA-E52F0DF8A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2C7D7E6C-F8A9-9843-9110-A66DEAF6C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6AD48DE-EE41-4B47-ABEA-D5D853E3A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1EBD70F2-7E0E-1F4F-9B2C-03813039E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E08247A0-5030-CA47-A85F-410860867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36701E54-FEBF-8848-8BDD-722BC1C60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1D389D5D-6DC1-0B4C-A00B-B83EFFC8C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96DB03FF-5666-C24F-ADAB-78EEA640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CF65CADD-CB53-E04C-BA0F-766E06A65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CA7C37A0-1F68-0C4B-85D0-D23866A4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415AED93-035C-1A42-9002-0BE41FBEB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76">
              <a:extLst>
                <a:ext uri="{FF2B5EF4-FFF2-40B4-BE49-F238E27FC236}">
                  <a16:creationId xmlns:a16="http://schemas.microsoft.com/office/drawing/2014/main" id="{390C6754-7F84-284C-B151-69D885511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77">
              <a:extLst>
                <a:ext uri="{FF2B5EF4-FFF2-40B4-BE49-F238E27FC236}">
                  <a16:creationId xmlns:a16="http://schemas.microsoft.com/office/drawing/2014/main" id="{FCDB9E68-C84F-2946-B97B-EA890905D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78">
              <a:extLst>
                <a:ext uri="{FF2B5EF4-FFF2-40B4-BE49-F238E27FC236}">
                  <a16:creationId xmlns:a16="http://schemas.microsoft.com/office/drawing/2014/main" id="{99E671DE-8B73-654A-8BE5-FF3C1DEB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79">
              <a:extLst>
                <a:ext uri="{FF2B5EF4-FFF2-40B4-BE49-F238E27FC236}">
                  <a16:creationId xmlns:a16="http://schemas.microsoft.com/office/drawing/2014/main" id="{5BF84642-91B1-2340-B938-3010111D2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80">
              <a:extLst>
                <a:ext uri="{FF2B5EF4-FFF2-40B4-BE49-F238E27FC236}">
                  <a16:creationId xmlns:a16="http://schemas.microsoft.com/office/drawing/2014/main" id="{955E2C43-3D41-CB49-8108-C15B186B3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81">
              <a:extLst>
                <a:ext uri="{FF2B5EF4-FFF2-40B4-BE49-F238E27FC236}">
                  <a16:creationId xmlns:a16="http://schemas.microsoft.com/office/drawing/2014/main" id="{5C2B0CC1-DB30-0145-A837-F0D83D057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82">
              <a:extLst>
                <a:ext uri="{FF2B5EF4-FFF2-40B4-BE49-F238E27FC236}">
                  <a16:creationId xmlns:a16="http://schemas.microsoft.com/office/drawing/2014/main" id="{C8DD9773-B89D-4144-AC80-5E62AA3BA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83">
              <a:extLst>
                <a:ext uri="{FF2B5EF4-FFF2-40B4-BE49-F238E27FC236}">
                  <a16:creationId xmlns:a16="http://schemas.microsoft.com/office/drawing/2014/main" id="{3C3B36AA-C1AF-6246-9520-D2DE8B100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84">
              <a:extLst>
                <a:ext uri="{FF2B5EF4-FFF2-40B4-BE49-F238E27FC236}">
                  <a16:creationId xmlns:a16="http://schemas.microsoft.com/office/drawing/2014/main" id="{0AF48200-7890-FD4D-B656-0A1E55DD3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85">
              <a:extLst>
                <a:ext uri="{FF2B5EF4-FFF2-40B4-BE49-F238E27FC236}">
                  <a16:creationId xmlns:a16="http://schemas.microsoft.com/office/drawing/2014/main" id="{DECDE8ED-4BC9-DD49-AEE7-E337BD821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86">
              <a:extLst>
                <a:ext uri="{FF2B5EF4-FFF2-40B4-BE49-F238E27FC236}">
                  <a16:creationId xmlns:a16="http://schemas.microsoft.com/office/drawing/2014/main" id="{71CAEC8D-1671-0F49-B770-C662F49E5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87">
              <a:extLst>
                <a:ext uri="{FF2B5EF4-FFF2-40B4-BE49-F238E27FC236}">
                  <a16:creationId xmlns:a16="http://schemas.microsoft.com/office/drawing/2014/main" id="{71D328C2-27A3-5C40-9741-88E14E404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88">
              <a:extLst>
                <a:ext uri="{FF2B5EF4-FFF2-40B4-BE49-F238E27FC236}">
                  <a16:creationId xmlns:a16="http://schemas.microsoft.com/office/drawing/2014/main" id="{E0D3C876-BCDC-3444-A148-68C6341C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516ED612-5416-C74E-8C75-D5C94ABFA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90">
              <a:extLst>
                <a:ext uri="{FF2B5EF4-FFF2-40B4-BE49-F238E27FC236}">
                  <a16:creationId xmlns:a16="http://schemas.microsoft.com/office/drawing/2014/main" id="{649F1950-370E-AD42-8655-82F14DDE8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91">
              <a:extLst>
                <a:ext uri="{FF2B5EF4-FFF2-40B4-BE49-F238E27FC236}">
                  <a16:creationId xmlns:a16="http://schemas.microsoft.com/office/drawing/2014/main" id="{2424FAA6-4515-2A44-B273-2B1A55264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D28339FE-72D5-9D44-9085-676221CD9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93">
              <a:extLst>
                <a:ext uri="{FF2B5EF4-FFF2-40B4-BE49-F238E27FC236}">
                  <a16:creationId xmlns:a16="http://schemas.microsoft.com/office/drawing/2014/main" id="{EFF1DD61-3577-1342-AB09-CEF987F5A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94">
              <a:extLst>
                <a:ext uri="{FF2B5EF4-FFF2-40B4-BE49-F238E27FC236}">
                  <a16:creationId xmlns:a16="http://schemas.microsoft.com/office/drawing/2014/main" id="{7C3286F9-A6E0-5A45-B3CA-3BC1FF88E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2419F5C4-DCF6-F54D-8C71-E7572C64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96">
              <a:extLst>
                <a:ext uri="{FF2B5EF4-FFF2-40B4-BE49-F238E27FC236}">
                  <a16:creationId xmlns:a16="http://schemas.microsoft.com/office/drawing/2014/main" id="{FCDC5333-FE90-6C4A-859B-8221AC924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97">
              <a:extLst>
                <a:ext uri="{FF2B5EF4-FFF2-40B4-BE49-F238E27FC236}">
                  <a16:creationId xmlns:a16="http://schemas.microsoft.com/office/drawing/2014/main" id="{AFBCC7B6-C84C-1642-ACD4-A268A7994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5DE76F48-53C8-E04E-9885-7AA7DDFF1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99">
              <a:extLst>
                <a:ext uri="{FF2B5EF4-FFF2-40B4-BE49-F238E27FC236}">
                  <a16:creationId xmlns:a16="http://schemas.microsoft.com/office/drawing/2014/main" id="{D5DA94F0-7414-3146-8720-BE57CE504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00">
              <a:extLst>
                <a:ext uri="{FF2B5EF4-FFF2-40B4-BE49-F238E27FC236}">
                  <a16:creationId xmlns:a16="http://schemas.microsoft.com/office/drawing/2014/main" id="{C0B3F8BA-2FDA-5846-91CE-0BABA60E8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01">
              <a:extLst>
                <a:ext uri="{FF2B5EF4-FFF2-40B4-BE49-F238E27FC236}">
                  <a16:creationId xmlns:a16="http://schemas.microsoft.com/office/drawing/2014/main" id="{D1360177-A889-E84C-97D9-A9DA2C8B4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02">
              <a:extLst>
                <a:ext uri="{FF2B5EF4-FFF2-40B4-BE49-F238E27FC236}">
                  <a16:creationId xmlns:a16="http://schemas.microsoft.com/office/drawing/2014/main" id="{5B14E80E-7076-E64E-A62E-A20AFF11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03">
              <a:extLst>
                <a:ext uri="{FF2B5EF4-FFF2-40B4-BE49-F238E27FC236}">
                  <a16:creationId xmlns:a16="http://schemas.microsoft.com/office/drawing/2014/main" id="{BD505D1F-39BE-6840-BB53-A74A90DE1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04">
              <a:extLst>
                <a:ext uri="{FF2B5EF4-FFF2-40B4-BE49-F238E27FC236}">
                  <a16:creationId xmlns:a16="http://schemas.microsoft.com/office/drawing/2014/main" id="{92C95383-6A75-0A48-80D5-7E155BDC8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05">
              <a:extLst>
                <a:ext uri="{FF2B5EF4-FFF2-40B4-BE49-F238E27FC236}">
                  <a16:creationId xmlns:a16="http://schemas.microsoft.com/office/drawing/2014/main" id="{0007ED8E-5E4A-1A44-AE6C-C8E1DCFC8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06">
              <a:extLst>
                <a:ext uri="{FF2B5EF4-FFF2-40B4-BE49-F238E27FC236}">
                  <a16:creationId xmlns:a16="http://schemas.microsoft.com/office/drawing/2014/main" id="{A93AA835-9AFE-7E44-A9E7-4270BD9F3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07">
              <a:extLst>
                <a:ext uri="{FF2B5EF4-FFF2-40B4-BE49-F238E27FC236}">
                  <a16:creationId xmlns:a16="http://schemas.microsoft.com/office/drawing/2014/main" id="{F4B7C302-4570-A548-A2A3-FA6086F5A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08">
              <a:extLst>
                <a:ext uri="{FF2B5EF4-FFF2-40B4-BE49-F238E27FC236}">
                  <a16:creationId xmlns:a16="http://schemas.microsoft.com/office/drawing/2014/main" id="{22B6F876-E016-A940-B5AB-5A7787577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09">
              <a:extLst>
                <a:ext uri="{FF2B5EF4-FFF2-40B4-BE49-F238E27FC236}">
                  <a16:creationId xmlns:a16="http://schemas.microsoft.com/office/drawing/2014/main" id="{9ADD7FE9-CF21-4C45-8B12-B76D33941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10">
              <a:extLst>
                <a:ext uri="{FF2B5EF4-FFF2-40B4-BE49-F238E27FC236}">
                  <a16:creationId xmlns:a16="http://schemas.microsoft.com/office/drawing/2014/main" id="{625E4030-E16F-0443-92A3-8F99F70DC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11">
              <a:extLst>
                <a:ext uri="{FF2B5EF4-FFF2-40B4-BE49-F238E27FC236}">
                  <a16:creationId xmlns:a16="http://schemas.microsoft.com/office/drawing/2014/main" id="{A21204AF-D5A2-EF48-A3EE-51E9BA152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12">
              <a:extLst>
                <a:ext uri="{FF2B5EF4-FFF2-40B4-BE49-F238E27FC236}">
                  <a16:creationId xmlns:a16="http://schemas.microsoft.com/office/drawing/2014/main" id="{588474C0-C07C-6040-9515-D696FC58D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13">
              <a:extLst>
                <a:ext uri="{FF2B5EF4-FFF2-40B4-BE49-F238E27FC236}">
                  <a16:creationId xmlns:a16="http://schemas.microsoft.com/office/drawing/2014/main" id="{102C75B1-BB5D-A340-A5DE-EC10E4012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14">
              <a:extLst>
                <a:ext uri="{FF2B5EF4-FFF2-40B4-BE49-F238E27FC236}">
                  <a16:creationId xmlns:a16="http://schemas.microsoft.com/office/drawing/2014/main" id="{E373B005-B02A-6149-8266-E1E2A11FB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15">
              <a:extLst>
                <a:ext uri="{FF2B5EF4-FFF2-40B4-BE49-F238E27FC236}">
                  <a16:creationId xmlns:a16="http://schemas.microsoft.com/office/drawing/2014/main" id="{9DBA8B8C-540D-124C-A316-F29243963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16">
              <a:extLst>
                <a:ext uri="{FF2B5EF4-FFF2-40B4-BE49-F238E27FC236}">
                  <a16:creationId xmlns:a16="http://schemas.microsoft.com/office/drawing/2014/main" id="{780CE897-0D70-094C-BCF2-35E1F6306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17">
              <a:extLst>
                <a:ext uri="{FF2B5EF4-FFF2-40B4-BE49-F238E27FC236}">
                  <a16:creationId xmlns:a16="http://schemas.microsoft.com/office/drawing/2014/main" id="{49DDE742-310D-FD4A-BC00-4EA546878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18">
              <a:extLst>
                <a:ext uri="{FF2B5EF4-FFF2-40B4-BE49-F238E27FC236}">
                  <a16:creationId xmlns:a16="http://schemas.microsoft.com/office/drawing/2014/main" id="{B5AC964A-A54B-0E42-8C0C-9F748FEC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19">
              <a:extLst>
                <a:ext uri="{FF2B5EF4-FFF2-40B4-BE49-F238E27FC236}">
                  <a16:creationId xmlns:a16="http://schemas.microsoft.com/office/drawing/2014/main" id="{BB8A9258-E037-FD4E-969B-141E2FCFE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20">
              <a:extLst>
                <a:ext uri="{FF2B5EF4-FFF2-40B4-BE49-F238E27FC236}">
                  <a16:creationId xmlns:a16="http://schemas.microsoft.com/office/drawing/2014/main" id="{EAA4E14F-9875-B04B-9A8F-BF461C7AF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21">
              <a:extLst>
                <a:ext uri="{FF2B5EF4-FFF2-40B4-BE49-F238E27FC236}">
                  <a16:creationId xmlns:a16="http://schemas.microsoft.com/office/drawing/2014/main" id="{583D65CC-A60D-8A47-83E7-03F92D6D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10607A6A-4355-E145-8628-41D738475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6ED4A920-1324-A64B-9BB7-C86AAD218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24">
              <a:extLst>
                <a:ext uri="{FF2B5EF4-FFF2-40B4-BE49-F238E27FC236}">
                  <a16:creationId xmlns:a16="http://schemas.microsoft.com/office/drawing/2014/main" id="{DCA0683A-B3C4-4043-ACFF-85DD68F3D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25">
              <a:extLst>
                <a:ext uri="{FF2B5EF4-FFF2-40B4-BE49-F238E27FC236}">
                  <a16:creationId xmlns:a16="http://schemas.microsoft.com/office/drawing/2014/main" id="{6C06862B-A0D1-C54C-8139-2C5480DD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26">
              <a:extLst>
                <a:ext uri="{FF2B5EF4-FFF2-40B4-BE49-F238E27FC236}">
                  <a16:creationId xmlns:a16="http://schemas.microsoft.com/office/drawing/2014/main" id="{1C276ACA-9A10-5540-BBB5-51A7000A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27">
              <a:extLst>
                <a:ext uri="{FF2B5EF4-FFF2-40B4-BE49-F238E27FC236}">
                  <a16:creationId xmlns:a16="http://schemas.microsoft.com/office/drawing/2014/main" id="{B9D77E80-1377-1E48-A4E1-D18E4A91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28">
              <a:extLst>
                <a:ext uri="{FF2B5EF4-FFF2-40B4-BE49-F238E27FC236}">
                  <a16:creationId xmlns:a16="http://schemas.microsoft.com/office/drawing/2014/main" id="{5324843B-4FB1-284A-8A66-F37FB4DD5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29">
              <a:extLst>
                <a:ext uri="{FF2B5EF4-FFF2-40B4-BE49-F238E27FC236}">
                  <a16:creationId xmlns:a16="http://schemas.microsoft.com/office/drawing/2014/main" id="{B91E27BA-19B7-EC42-B6FD-0DDF092C4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7" name="Freeform 130">
              <a:extLst>
                <a:ext uri="{FF2B5EF4-FFF2-40B4-BE49-F238E27FC236}">
                  <a16:creationId xmlns:a16="http://schemas.microsoft.com/office/drawing/2014/main" id="{E52D8E6E-7E1A-EE46-9899-9D5304CE0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8" name="Freeform 131">
              <a:extLst>
                <a:ext uri="{FF2B5EF4-FFF2-40B4-BE49-F238E27FC236}">
                  <a16:creationId xmlns:a16="http://schemas.microsoft.com/office/drawing/2014/main" id="{40619553-143C-F942-833E-66BCFBCD8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9" name="Freeform 132">
              <a:extLst>
                <a:ext uri="{FF2B5EF4-FFF2-40B4-BE49-F238E27FC236}">
                  <a16:creationId xmlns:a16="http://schemas.microsoft.com/office/drawing/2014/main" id="{50C81912-4DDF-EE45-B9A3-D2384C547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0" name="Freeform 133">
              <a:extLst>
                <a:ext uri="{FF2B5EF4-FFF2-40B4-BE49-F238E27FC236}">
                  <a16:creationId xmlns:a16="http://schemas.microsoft.com/office/drawing/2014/main" id="{5E91D0A4-BD5A-E441-BAB1-575393099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1" name="Freeform 134">
              <a:extLst>
                <a:ext uri="{FF2B5EF4-FFF2-40B4-BE49-F238E27FC236}">
                  <a16:creationId xmlns:a16="http://schemas.microsoft.com/office/drawing/2014/main" id="{732F6158-7DDC-564D-B032-BD0EBD934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2" name="Freeform 135">
              <a:extLst>
                <a:ext uri="{FF2B5EF4-FFF2-40B4-BE49-F238E27FC236}">
                  <a16:creationId xmlns:a16="http://schemas.microsoft.com/office/drawing/2014/main" id="{66A6FE5C-7B1B-124B-828A-011BCAC8F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3" name="Freeform 136">
              <a:extLst>
                <a:ext uri="{FF2B5EF4-FFF2-40B4-BE49-F238E27FC236}">
                  <a16:creationId xmlns:a16="http://schemas.microsoft.com/office/drawing/2014/main" id="{C53ECCE9-A8D3-3B41-92F8-7BD7F3F7E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4" name="Freeform 137">
              <a:extLst>
                <a:ext uri="{FF2B5EF4-FFF2-40B4-BE49-F238E27FC236}">
                  <a16:creationId xmlns:a16="http://schemas.microsoft.com/office/drawing/2014/main" id="{848E8653-A3FD-6D46-9E7C-C31C4B679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5" name="Freeform 138">
              <a:extLst>
                <a:ext uri="{FF2B5EF4-FFF2-40B4-BE49-F238E27FC236}">
                  <a16:creationId xmlns:a16="http://schemas.microsoft.com/office/drawing/2014/main" id="{86940876-56CD-9A49-8787-74BE07486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6" name="Freeform 139">
              <a:extLst>
                <a:ext uri="{FF2B5EF4-FFF2-40B4-BE49-F238E27FC236}">
                  <a16:creationId xmlns:a16="http://schemas.microsoft.com/office/drawing/2014/main" id="{E00D1733-258B-E84D-8BD7-FCD87748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6DE2EE-E933-CA4F-9BF0-D35097C24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rmAutofit/>
          </a:bodyPr>
          <a:lstStyle>
            <a:lvl1pPr marL="0" indent="0" algn="r">
              <a:buFontTx/>
              <a:buNone/>
              <a:defRPr sz="192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247213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81734" y="0"/>
            <a:ext cx="14548667" cy="8229600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72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596279" y="5381342"/>
            <a:ext cx="7320998" cy="119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 bwMode="auto">
          <a:xfrm>
            <a:off x="1" y="-3387"/>
            <a:ext cx="14455175" cy="8232988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54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607163" y="5952446"/>
            <a:ext cx="10028020" cy="60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006103" y="1631711"/>
            <a:ext cx="12618196" cy="352492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06103" y="5380349"/>
            <a:ext cx="12618196" cy="1997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4"/>
            <a:ext cx="12618196" cy="60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8" name="Rectangle 17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41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879BFF6-6296-E843-B6AD-82617503AEA4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20D38-B0AD-3E4B-A64A-AC39D515D109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66EED912-2156-EC4E-ABA0-ADE430C9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307FA9E6-CD7D-144B-8D7D-B08A6C8B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EAA37620-095B-FF42-8380-6683BFB3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7BDAC807-10F3-804E-96E0-F7CEF9D3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8664108-A8B4-B34B-9967-7A795E72F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A60B798-C541-914B-9E8F-1AEA69D08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474BC63-D062-2E4B-93E0-0C073CA6B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F2C9D6CC-BB9A-9641-B37A-2718EAAD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4D25B9D8-898C-9844-AE84-BFFA5E45C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0E3AF8B7-C0F7-1343-815F-32DD4A3CF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7B8C6515-C7D4-6B44-8797-C35959D1E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D2C6A83-3330-4648-9148-0105C164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33F8F76-D5F9-644C-AB17-DD5DA40EA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2C17644A-921B-0E4E-ADF2-38D7DA568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5F9C95A-88B7-0E43-87C3-47F20FD8F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C37D1517-42CF-B541-A2B6-08FD28B12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F8A51020-B74B-0D4E-B1FA-650230F1A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DCEC1D35-92B0-1840-8A04-E6121F1BA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FAF74007-755F-1F4D-A378-BE06ED325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0DA30E4C-6F7F-5D44-8B08-6B9A14D94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25A0D10A-3F7A-7E43-961D-CD36ED924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6FA65089-2B0B-6443-A5F6-6EC555E4E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6D1308DB-56A5-8245-B234-A92F301B0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950ED9C-ECBB-594A-B88E-A03A0BB6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2EFA9AF9-89E5-B847-8F1C-26B4F491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7BF10CD8-7EA6-D549-8A7D-81EE99E88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B717B167-4E96-984F-B458-3DE34A16F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1382FA0-748C-6C4E-8B12-96CD5C0BC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897F3AE0-F657-D34A-AAC6-0FB5105C2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E3F2CC4C-2F3D-7E47-A99C-2844BE301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F3896812-8F9A-F44C-8B06-0E469B53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D0881A63-ABF4-1C40-A118-DB50DB0B9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DAC70484-783A-9841-87A8-E7C111CFC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EDF1B859-2765-214A-A369-AC98D0437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9887AD1-1410-3F46-B557-CE7315B7A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6977194F-990D-A54D-B692-15275CD4C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A817491A-E35D-634F-B5B1-2AF110D34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547CE9A4-4965-BA43-91A3-E58701424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8A97CC66-35B7-4C4C-8A83-7395AF52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B6AB5266-CFFE-354F-81B4-A0F46A9CF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844EDB5A-342A-ED4A-B3F7-BB0D34BE4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66ADEBCB-F2A4-934D-960C-E956777CB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EE4110B4-658A-4341-BE12-D63FC2641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864D31D5-BC5C-434F-B28F-769418E55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3D673F56-71D1-1E47-BD7D-A8D4345EA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464CC86B-E5AF-4D43-BEA4-457A4B72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760C8C67-5B0B-D640-82BE-37D032EE3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0CAD6C0D-7B64-D443-8ECE-5C5E69297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A9CAFA7A-EDDF-D14D-AD8F-D582328A1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6E282BD1-B922-B345-8D46-D2DB856A8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37E28BD8-A10D-534C-ACAD-622E14E94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18A0E040-9C6B-A549-81E5-DEF8D3AE5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6F02823C-E21D-504A-80F5-85D0EA084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8B9577B9-D556-9B45-863E-6A60A4D45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4BF7C897-523A-5541-96F6-6BE2793AB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A4933464-3F17-1E41-907E-39F2DBBEC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D552E6B5-5546-B14B-931E-50B18EA7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A8EC5A30-682C-7B40-B176-5B7D1FCC6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6C1B023F-5E33-B54E-B5F1-5D26EA5E7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D0678B35-9063-EE4B-8D9C-D4A0B2359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23D995B1-D701-E140-841B-61FCAA256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10D69B75-889C-2D41-A443-0D777B0DA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2AB0C9B7-DCB5-2744-A79B-53D4A7543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1535EB20-0974-9849-A1F8-87F09CAB2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713DAE35-71F4-484B-97AE-FB6AFC31B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7E7048C3-F994-564A-9BB4-6E766C077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2B7D68A4-9525-E348-A4A6-2D2ED2912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D83E5C97-A42F-FE44-A49B-8645AB38C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1CB33F5F-F353-E641-8ED7-D8C01160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B26DFE20-62E5-EB4B-A487-B3503DAF6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2B227B6D-F969-814D-8E50-07FE7A75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31CECBC4-E76E-074F-85F3-48027C44D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676471FF-6743-154B-B4B0-E0DF82F20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EC0F167E-49EE-C740-8821-A9CCC316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3ABAC94D-6680-344F-89BB-AA3B52F7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5BABD26B-4CBE-F343-B9BE-FCA4E9C08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58466717-CC0F-584E-A6F7-DCEA8547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53474395-5E33-E744-A14F-87C711218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0846D242-67C1-3F43-8BCE-BD4746A86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36D97200-232C-F748-A281-33B499C05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CFE56977-AAF0-CE46-8E8F-DAED70ACD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700845EB-FE3F-7C43-9069-039FF52D5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773AF34A-21F3-A249-BE54-D4508F6CB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4ECA711C-5D16-1041-9F99-511C361F4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84D41D68-0064-0144-8414-78DE57B68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074C8D9F-1E22-0F40-9539-EC2F849B3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B379004-3C26-9C48-901C-35E918E0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1D1C72D1-7F62-0043-898E-3408DDAB3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3EF24881-BC4E-F34B-B4AA-0C39BB997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4DCB93C0-13B3-6246-8D73-7F46D3E51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82FB6CA6-16EF-3F41-A2FD-53A701BC0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3B6C769F-0AB9-BA4C-96B7-E00C9FBE4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D084D49D-1BB6-C542-B895-B30EC5F77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365A291C-0D62-B042-880C-DC114DA20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C77F428C-7201-3A49-8F10-FB9CC3078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6">
              <a:extLst>
                <a:ext uri="{FF2B5EF4-FFF2-40B4-BE49-F238E27FC236}">
                  <a16:creationId xmlns:a16="http://schemas.microsoft.com/office/drawing/2014/main" id="{4C0866DB-8DED-E648-B94C-7A788DA43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8BFCD89A-8425-424B-AD8A-DDCAD7D5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9B699886-7CAE-2346-88A6-1AAE1CD18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F4A55C0C-D41C-F14E-8853-01F7C4788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E85C8CD0-EA22-724E-B307-68E412063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77C09BF3-2E87-AD42-8348-F8BDDFE85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2">
              <a:extLst>
                <a:ext uri="{FF2B5EF4-FFF2-40B4-BE49-F238E27FC236}">
                  <a16:creationId xmlns:a16="http://schemas.microsoft.com/office/drawing/2014/main" id="{63F1BF3C-AAED-9543-8622-ED8B70006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301DC7B9-89E8-BA44-8FEB-E08B8643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0D09BFEE-4EA4-B744-BE69-B2EA60CC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41CFC4E5-21DC-7146-BC05-D609E29EF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1DA2CF40-156E-ED4E-A613-34D655BB0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F3D22628-0560-8C4B-9DC1-6526B3358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EFF8B981-9EB3-BD4C-B340-5EBC7A6F0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5ACF67B8-7EF4-6449-9C9E-FCDA7DF45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C7FB1BDE-703D-CD45-98CE-03B7C7F17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B796DAD9-B7DE-3D47-BE12-4B0B59FCC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FE73DA3A-B8EC-EA4D-93F6-259768B58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03669256-0548-C84A-A66E-90C7FFBA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CCE57950-1994-6F49-AC6C-DC486BAA8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D3C894FC-1A55-2447-A1B8-C1F486E2E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7F660DC1-5393-D14C-BC40-428311B6F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A5663420-E780-6B4E-8332-C5F74222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458309B1-C8B1-3B42-AE91-57AD694AE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2DC43A41-082C-F74D-8295-C0063B3EC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47B9BD00-2D2E-6A49-A220-93F421DE9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2B00C8A2-69F0-514E-8888-DF8AC4383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48525BB0-2309-9943-9358-281A8F94D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3">
              <a:extLst>
                <a:ext uri="{FF2B5EF4-FFF2-40B4-BE49-F238E27FC236}">
                  <a16:creationId xmlns:a16="http://schemas.microsoft.com/office/drawing/2014/main" id="{775A6049-557E-BC47-AF60-B5C8F58B5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4">
              <a:extLst>
                <a:ext uri="{FF2B5EF4-FFF2-40B4-BE49-F238E27FC236}">
                  <a16:creationId xmlns:a16="http://schemas.microsoft.com/office/drawing/2014/main" id="{0C071D92-9579-6848-94D3-0E95F816E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61A4F873-5EBC-9F47-90DD-657A1B75A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91255FDB-AFAB-F44A-A0C0-4F0C72EC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5C89A757-3E56-1B48-9DBA-2015154FB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8170BB04-44A4-8B41-B638-7CD62E285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7C8DF7B7-BD05-C845-B2DC-FD6B7450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0">
              <a:extLst>
                <a:ext uri="{FF2B5EF4-FFF2-40B4-BE49-F238E27FC236}">
                  <a16:creationId xmlns:a16="http://schemas.microsoft.com/office/drawing/2014/main" id="{3C179088-7531-ED4B-9FE1-3D8840AE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1">
              <a:extLst>
                <a:ext uri="{FF2B5EF4-FFF2-40B4-BE49-F238E27FC236}">
                  <a16:creationId xmlns:a16="http://schemas.microsoft.com/office/drawing/2014/main" id="{09BF3002-FE5F-B648-8218-7BF2F33C3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2">
              <a:extLst>
                <a:ext uri="{FF2B5EF4-FFF2-40B4-BE49-F238E27FC236}">
                  <a16:creationId xmlns:a16="http://schemas.microsoft.com/office/drawing/2014/main" id="{CA2445BA-E8FC-0F4B-B72F-EA210410E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3">
              <a:extLst>
                <a:ext uri="{FF2B5EF4-FFF2-40B4-BE49-F238E27FC236}">
                  <a16:creationId xmlns:a16="http://schemas.microsoft.com/office/drawing/2014/main" id="{8C6506BC-276F-7D47-A1C1-B6149B2CD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4">
              <a:extLst>
                <a:ext uri="{FF2B5EF4-FFF2-40B4-BE49-F238E27FC236}">
                  <a16:creationId xmlns:a16="http://schemas.microsoft.com/office/drawing/2014/main" id="{1D685D0A-6CD1-494B-B41E-24E2ED7F9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5">
              <a:extLst>
                <a:ext uri="{FF2B5EF4-FFF2-40B4-BE49-F238E27FC236}">
                  <a16:creationId xmlns:a16="http://schemas.microsoft.com/office/drawing/2014/main" id="{DC912FC6-16A4-C549-9204-0EC9BBFB4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6">
              <a:extLst>
                <a:ext uri="{FF2B5EF4-FFF2-40B4-BE49-F238E27FC236}">
                  <a16:creationId xmlns:a16="http://schemas.microsoft.com/office/drawing/2014/main" id="{36473AC4-3B3E-8B4A-90BB-19D2EFF93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7">
              <a:extLst>
                <a:ext uri="{FF2B5EF4-FFF2-40B4-BE49-F238E27FC236}">
                  <a16:creationId xmlns:a16="http://schemas.microsoft.com/office/drawing/2014/main" id="{A563B1CC-C626-9944-ACE9-94ACBA1A8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8">
              <a:extLst>
                <a:ext uri="{FF2B5EF4-FFF2-40B4-BE49-F238E27FC236}">
                  <a16:creationId xmlns:a16="http://schemas.microsoft.com/office/drawing/2014/main" id="{26450CC1-8974-354C-9969-C5C3F3DEE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9">
              <a:extLst>
                <a:ext uri="{FF2B5EF4-FFF2-40B4-BE49-F238E27FC236}">
                  <a16:creationId xmlns:a16="http://schemas.microsoft.com/office/drawing/2014/main" id="{21E18350-FC3A-5341-AEE4-0BF77B03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DB874DE6-4547-6442-BE0C-D49B18140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022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Squ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1010162" y="2057296"/>
            <a:ext cx="2409852" cy="2407688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44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7680588" y="2057296"/>
            <a:ext cx="2409852" cy="2407688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44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4463248" y="2057296"/>
            <a:ext cx="2409852" cy="2407688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44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33674" y="2057296"/>
            <a:ext cx="2409852" cy="2407688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44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06103" y="4763802"/>
            <a:ext cx="2537424" cy="2435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8"/>
          </p:nvPr>
        </p:nvSpPr>
        <p:spPr>
          <a:xfrm>
            <a:off x="4335676" y="4763802"/>
            <a:ext cx="2537424" cy="2435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7553016" y="4763802"/>
            <a:ext cx="2537424" cy="2435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10882591" y="4763802"/>
            <a:ext cx="2537424" cy="2435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2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26" name="Rectangle 2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3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3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87094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Squ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1070322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296597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03049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522873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8676774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9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  <p:sp>
        <p:nvSpPr>
          <p:cNvPr id="15" name="Rectangle 14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</p:spTree>
    <p:extLst>
      <p:ext uri="{BB962C8B-B14F-4D97-AF65-F5344CB8AC3E}">
        <p14:creationId xmlns:p14="http://schemas.microsoft.com/office/powerpoint/2010/main" val="374426172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06102" y="2286946"/>
            <a:ext cx="6185273" cy="49692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2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3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 bwMode="auto">
          <a:xfrm>
            <a:off x="7374256" y="2286948"/>
            <a:ext cx="6614894" cy="4969261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54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Rectangle 11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58A56-2A56-1A4E-B77B-8E04EE0DC7F3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51D520-3FE5-7340-99FE-C51066A5F2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142" y="7565745"/>
            <a:ext cx="3737761" cy="4244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C6E23-D8A0-3F44-85BE-EFE8A82573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986" y="7567415"/>
            <a:ext cx="3100274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10679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374256" y="2286946"/>
            <a:ext cx="6185273" cy="49692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2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3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42261" y="2286946"/>
            <a:ext cx="6691966" cy="4969262"/>
          </a:xfrm>
          <a:custGeom>
            <a:avLst/>
            <a:gdLst>
              <a:gd name="connsiteX0" fmla="*/ 1549908 w 4572000"/>
              <a:gd name="connsiteY0" fmla="*/ 0 h 8541100"/>
              <a:gd name="connsiteX1" fmla="*/ 3392647 w 4572000"/>
              <a:gd name="connsiteY1" fmla="*/ 42132 h 8541100"/>
              <a:gd name="connsiteX2" fmla="*/ 4435111 w 4572000"/>
              <a:gd name="connsiteY2" fmla="*/ 2190866 h 8541100"/>
              <a:gd name="connsiteX3" fmla="*/ 4572000 w 4572000"/>
              <a:gd name="connsiteY3" fmla="*/ 8531737 h 8541100"/>
              <a:gd name="connsiteX4" fmla="*/ 2246195 w 4572000"/>
              <a:gd name="connsiteY4" fmla="*/ 8541073 h 8541100"/>
              <a:gd name="connsiteX5" fmla="*/ 1718387 w 4572000"/>
              <a:gd name="connsiteY5" fmla="*/ 8531737 h 8541100"/>
              <a:gd name="connsiteX6" fmla="*/ 486384 w 4572000"/>
              <a:gd name="connsiteY6" fmla="*/ 7541635 h 8541100"/>
              <a:gd name="connsiteX7" fmla="*/ 54658 w 4572000"/>
              <a:gd name="connsiteY7" fmla="*/ 5561429 h 8541100"/>
              <a:gd name="connsiteX8" fmla="*/ 1549908 w 4572000"/>
              <a:gd name="connsiteY8" fmla="*/ 0 h 85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8541100">
                <a:moveTo>
                  <a:pt x="1549908" y="0"/>
                </a:moveTo>
                <a:lnTo>
                  <a:pt x="3392647" y="42132"/>
                </a:lnTo>
                <a:cubicBezTo>
                  <a:pt x="3705035" y="84264"/>
                  <a:pt x="4394746" y="196616"/>
                  <a:pt x="4435111" y="2190866"/>
                </a:cubicBezTo>
                <a:lnTo>
                  <a:pt x="4572000" y="8531737"/>
                </a:lnTo>
                <a:cubicBezTo>
                  <a:pt x="4183489" y="8531737"/>
                  <a:pt x="2958835" y="8541695"/>
                  <a:pt x="2246195" y="8541073"/>
                </a:cubicBezTo>
                <a:cubicBezTo>
                  <a:pt x="1922267" y="8540789"/>
                  <a:pt x="1704128" y="8538321"/>
                  <a:pt x="1718387" y="8531737"/>
                </a:cubicBezTo>
                <a:lnTo>
                  <a:pt x="486384" y="7541635"/>
                </a:lnTo>
                <a:cubicBezTo>
                  <a:pt x="258235" y="7264265"/>
                  <a:pt x="-147166" y="6811345"/>
                  <a:pt x="54658" y="5561429"/>
                </a:cubicBezTo>
                <a:cubicBezTo>
                  <a:pt x="109063" y="5385879"/>
                  <a:pt x="1537624" y="63198"/>
                  <a:pt x="1549908" y="0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noAutofit/>
          </a:bodyPr>
          <a:lstStyle>
            <a:lvl1pPr marL="0" indent="0" algn="r">
              <a:buNone/>
              <a:defRPr sz="84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Rectangle 11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9FD3E0-1FEE-4743-A8A9-5864D6F097DE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1C0757-49A0-A64B-9870-51252CC13F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142" y="7565745"/>
            <a:ext cx="3737761" cy="4244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E2BFCE-850F-914A-93F0-8EBE6423F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986" y="7567415"/>
            <a:ext cx="3100274" cy="4227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3764458" y="2269248"/>
            <a:ext cx="2820377" cy="5124660"/>
          </a:xfrm>
          <a:custGeom>
            <a:avLst/>
            <a:gdLst>
              <a:gd name="connsiteX0" fmla="*/ 1549908 w 4572000"/>
              <a:gd name="connsiteY0" fmla="*/ 0 h 8541100"/>
              <a:gd name="connsiteX1" fmla="*/ 3392647 w 4572000"/>
              <a:gd name="connsiteY1" fmla="*/ 42132 h 8541100"/>
              <a:gd name="connsiteX2" fmla="*/ 4435111 w 4572000"/>
              <a:gd name="connsiteY2" fmla="*/ 2190866 h 8541100"/>
              <a:gd name="connsiteX3" fmla="*/ 4572000 w 4572000"/>
              <a:gd name="connsiteY3" fmla="*/ 8531737 h 8541100"/>
              <a:gd name="connsiteX4" fmla="*/ 2246195 w 4572000"/>
              <a:gd name="connsiteY4" fmla="*/ 8541073 h 8541100"/>
              <a:gd name="connsiteX5" fmla="*/ 1718387 w 4572000"/>
              <a:gd name="connsiteY5" fmla="*/ 8531737 h 8541100"/>
              <a:gd name="connsiteX6" fmla="*/ 486384 w 4572000"/>
              <a:gd name="connsiteY6" fmla="*/ 7541635 h 8541100"/>
              <a:gd name="connsiteX7" fmla="*/ 54658 w 4572000"/>
              <a:gd name="connsiteY7" fmla="*/ 5561429 h 8541100"/>
              <a:gd name="connsiteX8" fmla="*/ 1549908 w 4572000"/>
              <a:gd name="connsiteY8" fmla="*/ 0 h 85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8541100">
                <a:moveTo>
                  <a:pt x="1549908" y="0"/>
                </a:moveTo>
                <a:lnTo>
                  <a:pt x="3392647" y="42132"/>
                </a:lnTo>
                <a:cubicBezTo>
                  <a:pt x="3705035" y="84264"/>
                  <a:pt x="4394746" y="196616"/>
                  <a:pt x="4435111" y="2190866"/>
                </a:cubicBezTo>
                <a:lnTo>
                  <a:pt x="4572000" y="8531737"/>
                </a:lnTo>
                <a:cubicBezTo>
                  <a:pt x="4183489" y="8531737"/>
                  <a:pt x="2958835" y="8541695"/>
                  <a:pt x="2246195" y="8541073"/>
                </a:cubicBezTo>
                <a:cubicBezTo>
                  <a:pt x="1922267" y="8540789"/>
                  <a:pt x="1704128" y="8538321"/>
                  <a:pt x="1718387" y="8531737"/>
                </a:cubicBezTo>
                <a:lnTo>
                  <a:pt x="486384" y="7541635"/>
                </a:lnTo>
                <a:cubicBezTo>
                  <a:pt x="258235" y="7264265"/>
                  <a:pt x="-147166" y="6811345"/>
                  <a:pt x="54658" y="5561429"/>
                </a:cubicBezTo>
                <a:cubicBezTo>
                  <a:pt x="109063" y="5385879"/>
                  <a:pt x="1537624" y="63198"/>
                  <a:pt x="1549908" y="0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noAutofit/>
          </a:bodyPr>
          <a:lstStyle>
            <a:lvl1pPr marL="0" indent="0" algn="r">
              <a:buNone/>
              <a:defRPr sz="84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776921" y="2269249"/>
            <a:ext cx="6847378" cy="51246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696482"/>
            <a:ext cx="12618196" cy="106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2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3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4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 bwMode="auto">
          <a:xfrm>
            <a:off x="1184732" y="2269249"/>
            <a:ext cx="2907071" cy="5124661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540"/>
            </a:lvl1pPr>
          </a:lstStyle>
          <a:p>
            <a:r>
              <a:rPr lang="en-US"/>
              <a:t>Drag picture to placeholder or click icon to add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  <p:sp>
        <p:nvSpPr>
          <p:cNvPr id="12" name="Rectangle 11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</p:spTree>
    <p:extLst>
      <p:ext uri="{BB962C8B-B14F-4D97-AF65-F5344CB8AC3E}">
        <p14:creationId xmlns:p14="http://schemas.microsoft.com/office/powerpoint/2010/main" val="104752689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" y="-3387"/>
            <a:ext cx="14455175" cy="8232988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54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27233" y="2248086"/>
            <a:ext cx="6181463" cy="5098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760">
                <a:solidFill>
                  <a:schemeClr val="bg1"/>
                </a:solidFill>
                <a:latin typeface="+mj-lt"/>
              </a:defRPr>
            </a:lvl1pPr>
            <a:lvl2pPr marL="54864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109728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64592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219456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12086290" cy="8229600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72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064777" y="1986829"/>
            <a:ext cx="6181463" cy="5098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760">
                <a:solidFill>
                  <a:schemeClr val="bg1"/>
                </a:solidFill>
                <a:latin typeface="+mj-lt"/>
              </a:defRPr>
            </a:lvl1pPr>
            <a:lvl2pPr marL="54864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109728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64592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219456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9"/>
          <p:cNvSpPr>
            <a:spLocks noGrp="1"/>
          </p:cNvSpPr>
          <p:nvPr>
            <p:ph type="body" sz="quarter" idx="10"/>
          </p:nvPr>
        </p:nvSpPr>
        <p:spPr>
          <a:xfrm>
            <a:off x="160022" y="148593"/>
            <a:ext cx="14236295" cy="628650"/>
          </a:xfrm>
          <a:prstGeom prst="rect">
            <a:avLst/>
          </a:prstGeom>
        </p:spPr>
        <p:txBody>
          <a:bodyPr anchor="ctr"/>
          <a:lstStyle>
            <a:lvl1pPr marL="0" indent="0" algn="l" defTabSz="822968" rtl="0" eaLnBrk="1" latinLnBrk="0" hangingPunct="1">
              <a:buNone/>
              <a:defRPr lang="en-US" sz="234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1pPr>
            <a:lvl2pPr marL="0" algn="l" defTabSz="822968" rtl="0" eaLnBrk="1" latinLnBrk="0" hangingPunct="1"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2pPr>
            <a:lvl3pPr marL="0" indent="0" algn="l" defTabSz="822968" rtl="0" eaLnBrk="1" latinLnBrk="0" hangingPunct="1">
              <a:buNone/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3pPr>
            <a:lvl4pPr marL="0" algn="l" defTabSz="822968" rtl="0" eaLnBrk="1" latinLnBrk="0" hangingPunct="1"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4pPr>
            <a:lvl5pPr marL="0" algn="l" defTabSz="822968" rtl="0" eaLnBrk="1" latinLnBrk="0" hangingPunct="1">
              <a:defRPr lang="en-US" sz="2700" b="1" kern="1200" dirty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416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1006104" y="7627621"/>
            <a:ext cx="3291745" cy="4381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ES_tradnl" alt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846631" y="7627621"/>
            <a:ext cx="4937141" cy="4381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ES_tradnl" alt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2380F-E459-41F0-8D92-7AFCD565A6AF}" type="slidenum">
              <a:rPr lang="es-ES_tradnl" altLang="es-EC" smtClean="0"/>
              <a:pPr/>
              <a:t>‹#›</a:t>
            </a:fld>
            <a:endParaRPr lang="es-ES_tradnl" altLang="es-EC"/>
          </a:p>
        </p:txBody>
      </p:sp>
    </p:spTree>
    <p:extLst>
      <p:ext uri="{BB962C8B-B14F-4D97-AF65-F5344CB8AC3E}">
        <p14:creationId xmlns:p14="http://schemas.microsoft.com/office/powerpoint/2010/main" val="2950440795"/>
      </p:ext>
    </p:extLst>
  </p:cSld>
  <p:clrMapOvr>
    <a:masterClrMapping/>
  </p:clrMapOvr>
  <p:transition>
    <p:strips dir="r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103" y="438152"/>
            <a:ext cx="12618196" cy="159067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6"/>
          </a:xfrm>
          <a:prstGeom prst="rect">
            <a:avLst/>
          </a:prstGeom>
        </p:spPr>
        <p:txBody>
          <a:bodyPr/>
          <a:lstStyle>
            <a:lvl1pPr>
              <a:defRPr sz="2880"/>
            </a:lvl1pPr>
            <a:lvl2pPr>
              <a:defRPr sz="192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85216" y="1920240"/>
            <a:ext cx="6466637" cy="54315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74584" y="7518673"/>
            <a:ext cx="46329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Título de la presentación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31520" y="7518673"/>
            <a:ext cx="75227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3D5E1-D8F5-4F00-A381-D556923092B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528" y="7121541"/>
            <a:ext cx="4742924" cy="8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5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F40BE9B-465E-DF49-A221-04ADF122C73A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E6BDE-BD69-6546-8015-E1A4F95C2B4A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FA02CDFA-2F26-AD4E-9914-0F16825B4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556E8720-1369-AE48-A950-63802958B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210D072E-4408-1344-B42C-8A92F98C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E0E8472A-B089-5E4B-B345-58C70C598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0EEA7F33-F107-FB42-A8B5-A86AF53CC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64B8EAD-B535-2E4D-97AE-BFACE708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AED4CF59-772B-814A-987C-285F4648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ECD2230-B8EF-F74E-BF57-34EE2180D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9B940E37-C190-6F49-B6A3-6D6E2053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A932799-0B07-F34D-9BB9-4F3E617DC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F97DADB3-3319-EA46-8448-661C119C9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3D0092E-76B5-C341-A307-47A50BCB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CB654122-7B3E-2D42-A8A3-16E23F1F8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885CA71E-8166-E044-8CBE-F58DB5111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C8D7058D-7D9F-454E-9E9D-C9FB8B45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7961A5EA-ED68-D947-A596-DC1FAE05F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C80D061-43D6-AB48-A379-574626CD1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6C3CC6D6-D0FD-044C-A8DB-B1A414B67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FF5EADBC-8DA4-D142-9856-4C39EB9A2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8E2AD328-81DC-214F-9ADF-77C499926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60980495-70CC-7C47-B1A2-18BBEE853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8B13EE09-0C22-FC44-AAF4-DED583E8A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8C9791CB-0E96-C34A-BD84-625F1A070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16A4F311-00DF-3B4C-AF92-1A8476A2F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3A57BF4C-F0C0-2B4B-AE70-9C73B3AAA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A40563B5-6758-1E46-89B3-78EF1F3E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8568E77-4457-3247-9879-C440A46B6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1B5194B3-9F0D-4741-A8C7-E47CEA75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883537D0-DBA6-554A-A3BA-E9B3C06EA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C2F749B-C75B-124F-9258-E3C52D8D4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9A4EDBE-440D-FB4F-A109-12BCE33A3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AD06407-019B-D54E-BE75-AC2BB271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387B7992-786C-9743-9EB5-583CFD0EA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CFD67E4F-AD77-2B47-BBC3-5D1A8B1EF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0AD60C5B-C43D-9D4D-BC66-AB8F4764F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E47001DD-257E-7C49-8207-3F12A785A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0D34F569-3761-AA41-839D-C7D9663C7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F8EACA26-BEDE-F741-9BCA-CDBE9ED21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AAAAC1F3-B6D6-C748-A5F4-B00AA57D8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D42FCB30-F1E9-944E-A061-1AAA2A5B8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6C18D53-8372-B947-9CC0-3FAC1C25C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7455E22D-AA73-0248-B81E-B07E03281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C76EA983-0E90-EF46-89C9-622177F54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DFD18F9D-C65A-0641-B25B-A1BA2851D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15D5E142-CF4A-AC46-9734-596A306F6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8F9AB517-88CE-5647-9F84-F1979B4A2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5214CA75-DA5A-4C49-8A73-70E46A41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9855C678-E880-BD49-91D4-7A3263560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4C27F106-A401-6F42-B41D-EA4C0D9B1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1ADD633F-FF6D-4D41-B27A-F743374C9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610CAF4E-9D98-714E-B4C1-6AAF859A0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4C6C78B5-B183-F34E-BE6A-FA0E10EC7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ABBF1585-B715-F54A-8D0C-45696149A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17D4B892-1E7F-F549-823E-3695D10C0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BF56802A-4EF3-D34D-9191-629C16FD2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D69192D3-47E8-BB41-9FC4-71E427262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CBCAB75E-4C54-1645-BD7E-2EC370E85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6D1EC53B-2842-0843-A8AB-FB366604D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78C01FCD-351D-9C45-8936-337967C2D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7F1DDA5D-6447-CC44-A457-B4FECEE7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C6EEAA3-55B3-0D4B-AA24-31C4CFABB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19D80349-4E3C-2946-969C-F4009490E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16DE3ED2-F0E0-5045-B3A7-0DE95956B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6F46213A-2C6B-D142-879B-041FEA903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307C2F91-81ED-8648-A2A8-02E85C27A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575A5AC9-0577-DC49-AFDE-B69C1C200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1F17C250-1342-C244-856C-1E5E18594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4B8BDBBB-EEA2-4A40-997C-10F2B16B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428CB025-2196-D742-97B1-C01B05D0A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917BD7DA-DF68-314F-99F3-96F160534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F9996923-7610-6D4C-9CC7-6F023F8A2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0125D15E-370D-314B-AE59-BC4A2E543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75A7B6C3-30FE-4E40-99E5-939CF8E18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948A3EF9-169B-1143-8CBB-3C794A44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24D4016B-112B-9145-A591-E5B9C7357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7BA9AA8A-4D5E-7E4E-BA11-D591EF69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BFE1A508-D145-FB46-933E-10342B080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EE7FEE12-2D64-1A4B-962A-864BB6E04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360A2031-B68B-1644-8CAF-44E2FABEB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1EA90E90-0AA0-884B-95FA-8BE1E7C2A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A41387F3-66E6-B641-A387-84A0A9CB1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0C64D457-0273-9F48-A184-6635E97F1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17B2D6CE-5B78-2540-8320-CE9E531C1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60F6B9D6-1F8C-F246-889E-76BAC4FC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217F8A63-180C-064A-970F-B0017F2FB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E3E0A0F9-CC88-A041-8B95-67FDAB4B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F01D86F1-FC6B-EB4A-9013-94ACB55AB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6746048A-3707-1C4F-B1DD-81E88FB5F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00BFC248-9C52-144C-A09C-D28616628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4D55C1FA-0555-BE4B-92BC-D976CB1E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4CA5860A-930C-5F41-B13E-17071426B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6728E8C8-F69C-F34D-BF4B-44DECBD28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7512744A-08FB-9045-8E47-1F12EB53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23282274-9230-F04E-8A42-EC94E4804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20A7A106-B05D-8F40-B180-0C77FED79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6">
              <a:extLst>
                <a:ext uri="{FF2B5EF4-FFF2-40B4-BE49-F238E27FC236}">
                  <a16:creationId xmlns:a16="http://schemas.microsoft.com/office/drawing/2014/main" id="{F3EED985-89CB-BC4C-B481-34A6D6DD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BB8AE918-1D59-2E44-9F51-3C763DE66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2A15964B-F5E8-6A44-8F73-7C80C288A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4E2EBEEF-0327-BC45-8908-602FC3D6D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F7CB393A-342D-DE42-BDA9-49A1CD49A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10AEB1BA-D186-5F4C-A52F-B23514848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2">
              <a:extLst>
                <a:ext uri="{FF2B5EF4-FFF2-40B4-BE49-F238E27FC236}">
                  <a16:creationId xmlns:a16="http://schemas.microsoft.com/office/drawing/2014/main" id="{06143B24-0B13-D84C-AD78-6695D45C0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3470839F-65B9-414A-8BB3-C9BB1A5D6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3F3C0101-C0B1-3749-A5E7-D2E2557C7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F8B26C2E-9137-6943-B6FA-3C9AE9AAC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60A51F62-497D-4C4B-864A-BE2A6F32F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A21A2A32-06BD-3041-814B-A3CD9405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4666142D-37EA-A84A-ADA3-740C83EE4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F1E521E5-B8CC-AF48-9245-801485801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FAE7D9F6-2586-F843-AEA8-FDFD1DCA3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F5A5A85B-EEDF-0542-AFBA-7A0F9EC79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8FEABD87-3ADA-0E42-B078-5577717F3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63FA83A3-9448-CE4C-A942-4012F99E6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FF568545-58C0-294C-89A3-ECDA4962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95F36D07-1346-0F4B-B462-6CA2F860D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A414DD44-4D3C-4347-B151-EC0EAAE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9BFC709C-9B53-A84F-8ECB-7A812C597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2D802B90-008F-CF4D-A04B-18B5E710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18873E9F-DBAE-7545-B4E2-5FED75B25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AA570838-675B-CA48-8C44-B563EA9AA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FAE823F5-5C32-2E4B-9F3F-D1A8B701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3A545659-974F-1244-83B2-9EEB6C8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3">
              <a:extLst>
                <a:ext uri="{FF2B5EF4-FFF2-40B4-BE49-F238E27FC236}">
                  <a16:creationId xmlns:a16="http://schemas.microsoft.com/office/drawing/2014/main" id="{08DC1AE3-380A-204B-8FED-D7969BA40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4">
              <a:extLst>
                <a:ext uri="{FF2B5EF4-FFF2-40B4-BE49-F238E27FC236}">
                  <a16:creationId xmlns:a16="http://schemas.microsoft.com/office/drawing/2014/main" id="{B6A313DE-DBDC-4A45-BE6C-D8BB840E5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41729B1D-A438-EC42-BAD0-570C702D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DE2B7C9E-B142-0D4D-9F95-576FAE16E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92EA9F58-C6C7-2643-84AE-4FC448AB5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63EEF57C-2863-1148-86F6-040CFE7EE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3B4CC61D-2360-B040-8839-951AFAAE3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0">
              <a:extLst>
                <a:ext uri="{FF2B5EF4-FFF2-40B4-BE49-F238E27FC236}">
                  <a16:creationId xmlns:a16="http://schemas.microsoft.com/office/drawing/2014/main" id="{13BAFEC5-3B78-8A44-9506-6782D37D7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1">
              <a:extLst>
                <a:ext uri="{FF2B5EF4-FFF2-40B4-BE49-F238E27FC236}">
                  <a16:creationId xmlns:a16="http://schemas.microsoft.com/office/drawing/2014/main" id="{5F595B25-9F84-FA47-A6E7-28AC11761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2">
              <a:extLst>
                <a:ext uri="{FF2B5EF4-FFF2-40B4-BE49-F238E27FC236}">
                  <a16:creationId xmlns:a16="http://schemas.microsoft.com/office/drawing/2014/main" id="{E85888C4-97D5-314B-BB93-102A8B211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3">
              <a:extLst>
                <a:ext uri="{FF2B5EF4-FFF2-40B4-BE49-F238E27FC236}">
                  <a16:creationId xmlns:a16="http://schemas.microsoft.com/office/drawing/2014/main" id="{E4BE503B-0F6D-254E-B2DF-028B10650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4">
              <a:extLst>
                <a:ext uri="{FF2B5EF4-FFF2-40B4-BE49-F238E27FC236}">
                  <a16:creationId xmlns:a16="http://schemas.microsoft.com/office/drawing/2014/main" id="{5076A58E-EF35-3542-BB2F-B6DDC82F8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5">
              <a:extLst>
                <a:ext uri="{FF2B5EF4-FFF2-40B4-BE49-F238E27FC236}">
                  <a16:creationId xmlns:a16="http://schemas.microsoft.com/office/drawing/2014/main" id="{8EDCA132-C3DA-4646-9840-0E4A8A78C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6">
              <a:extLst>
                <a:ext uri="{FF2B5EF4-FFF2-40B4-BE49-F238E27FC236}">
                  <a16:creationId xmlns:a16="http://schemas.microsoft.com/office/drawing/2014/main" id="{629A0BF0-9188-1446-92F8-060CF8A9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7">
              <a:extLst>
                <a:ext uri="{FF2B5EF4-FFF2-40B4-BE49-F238E27FC236}">
                  <a16:creationId xmlns:a16="http://schemas.microsoft.com/office/drawing/2014/main" id="{FBC41AEA-5F86-CC46-A9EA-190B3D86B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8">
              <a:extLst>
                <a:ext uri="{FF2B5EF4-FFF2-40B4-BE49-F238E27FC236}">
                  <a16:creationId xmlns:a16="http://schemas.microsoft.com/office/drawing/2014/main" id="{3AE34876-77F9-6345-BFA0-0B212B905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9">
              <a:extLst>
                <a:ext uri="{FF2B5EF4-FFF2-40B4-BE49-F238E27FC236}">
                  <a16:creationId xmlns:a16="http://schemas.microsoft.com/office/drawing/2014/main" id="{188DD5F1-C505-4442-82A7-ACE347268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3355F94E-DA48-ED40-929C-531FD76FD7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398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Conc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57A8F28-46C5-456A-806B-3ABB4D972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7" y="3704443"/>
            <a:ext cx="4061587" cy="164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7">
            <a:extLst>
              <a:ext uri="{FF2B5EF4-FFF2-40B4-BE49-F238E27FC236}">
                <a16:creationId xmlns:a16="http://schemas.microsoft.com/office/drawing/2014/main" id="{337515C5-2035-46A2-B458-794B8891800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98424" y="2607282"/>
            <a:ext cx="1264088" cy="1129993"/>
            <a:chOff x="3498908" y="2172029"/>
            <a:chExt cx="1053258" cy="94221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A33A94-9493-48BD-AFE0-5085AAC5192A}"/>
                </a:ext>
              </a:extLst>
            </p:cNvPr>
            <p:cNvCxnSpPr/>
            <p:nvPr userDrawn="1"/>
          </p:nvCxnSpPr>
          <p:spPr>
            <a:xfrm flipH="1">
              <a:off x="3498908" y="2552371"/>
              <a:ext cx="479576" cy="56186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90E01C-D3B0-43D7-BF78-DC6364BA3183}"/>
                </a:ext>
              </a:extLst>
            </p:cNvPr>
            <p:cNvCxnSpPr/>
            <p:nvPr userDrawn="1"/>
          </p:nvCxnSpPr>
          <p:spPr>
            <a:xfrm flipH="1">
              <a:off x="3978484" y="2546608"/>
              <a:ext cx="57187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085A8D-5FA0-40AC-83D4-50C90164FA3B}"/>
                </a:ext>
              </a:extLst>
            </p:cNvPr>
            <p:cNvCxnSpPr/>
            <p:nvPr userDrawn="1"/>
          </p:nvCxnSpPr>
          <p:spPr>
            <a:xfrm rot="5400000" flipH="1">
              <a:off x="4177402" y="2544983"/>
              <a:ext cx="747717" cy="181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0CB9C8B5-47A0-425C-AFAB-B8E8D98DD914}"/>
              </a:ext>
            </a:extLst>
          </p:cNvPr>
          <p:cNvGrpSpPr>
            <a:grpSpLocks/>
          </p:cNvGrpSpPr>
          <p:nvPr userDrawn="1"/>
        </p:nvGrpSpPr>
        <p:grpSpPr bwMode="auto">
          <a:xfrm flipV="1">
            <a:off x="4198424" y="5313043"/>
            <a:ext cx="1264088" cy="1131720"/>
            <a:chOff x="3498909" y="2172029"/>
            <a:chExt cx="1053257" cy="94220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D16216-323F-49F2-A8AE-65A77CA55B96}"/>
                </a:ext>
              </a:extLst>
            </p:cNvPr>
            <p:cNvCxnSpPr/>
            <p:nvPr userDrawn="1"/>
          </p:nvCxnSpPr>
          <p:spPr>
            <a:xfrm flipH="1">
              <a:off x="3498909" y="2546036"/>
              <a:ext cx="477766" cy="56820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645E0B-1675-447B-BF2D-B23861A7799A}"/>
                </a:ext>
              </a:extLst>
            </p:cNvPr>
            <p:cNvCxnSpPr/>
            <p:nvPr userDrawn="1"/>
          </p:nvCxnSpPr>
          <p:spPr>
            <a:xfrm flipH="1">
              <a:off x="3978484" y="2546036"/>
              <a:ext cx="571871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7A2074-3D20-4AC1-9F68-CE48DA19BA54}"/>
                </a:ext>
              </a:extLst>
            </p:cNvPr>
            <p:cNvCxnSpPr/>
            <p:nvPr userDrawn="1"/>
          </p:nvCxnSpPr>
          <p:spPr>
            <a:xfrm rot="5400000" flipH="1">
              <a:off x="4177254" y="2545131"/>
              <a:ext cx="748014" cy="181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522F7E93-D928-4564-A8F7-DAA648A814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38" y="1731273"/>
            <a:ext cx="91223" cy="265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9483BD9-CF9F-43BB-8DCA-BA559075AC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38" y="4666840"/>
            <a:ext cx="91223" cy="265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5550130" y="1505420"/>
            <a:ext cx="7810156" cy="3099804"/>
          </a:xfrm>
          <a:prstGeom prst="rect">
            <a:avLst/>
          </a:prstGeom>
        </p:spPr>
        <p:txBody>
          <a:bodyPr lIns="45720" rIns="45720" anchor="ctr"/>
          <a:lstStyle>
            <a:lvl1pPr>
              <a:defRPr sz="3078"/>
            </a:lvl1pPr>
          </a:lstStyle>
          <a:p>
            <a:r>
              <a:rPr lang="en-GB"/>
              <a:t>Click to edit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5550130" y="4962107"/>
            <a:ext cx="7810156" cy="2066086"/>
          </a:xfrm>
          <a:prstGeom prst="rect">
            <a:avLst/>
          </a:prstGeom>
        </p:spPr>
        <p:txBody>
          <a:bodyPr lIns="45720" rIns="45720" anchor="ctr"/>
          <a:lstStyle>
            <a:lvl1pPr>
              <a:defRPr sz="3078"/>
            </a:lvl1pPr>
          </a:lstStyle>
          <a:p>
            <a:r>
              <a:rPr lang="en-GB"/>
              <a:t>Click to edit</a:t>
            </a: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3945004" y="29133"/>
            <a:ext cx="7628764" cy="92394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4134561"/>
      </p:ext>
    </p:extLst>
  </p:cSld>
  <p:clrMapOvr>
    <a:masterClrMapping/>
  </p:clrMapOvr>
  <p:transition spd="slow">
    <p:circl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2" y="2160001"/>
            <a:ext cx="13478401" cy="508464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6583" y="1425601"/>
            <a:ext cx="9792000" cy="346711"/>
          </a:xfrm>
          <a:prstGeom prst="rect">
            <a:avLst/>
          </a:prstGeom>
        </p:spPr>
        <p:txBody>
          <a:bodyPr lIns="13500" anchor="ctr">
            <a:normAutofit/>
          </a:bodyPr>
          <a:lstStyle>
            <a:lvl1pPr>
              <a:defRPr sz="1528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575999" y="7552379"/>
            <a:ext cx="13471638" cy="2502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64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999" y="431999"/>
            <a:ext cx="9792000" cy="86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26CC6D5-0848-4919-8ADA-43CE2CCD28A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39A8BC-0BED-4AF5-82FB-7050343BA8A6}" type="datetime1">
              <a:rPr lang="en-US"/>
              <a:pPr>
                <a:defRPr/>
              </a:pPr>
              <a:t>2/19/2024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0496E0B-09F7-4F30-B480-B5FC974BEBF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Communication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A627077-7704-475A-A7AA-6B87D25D8E8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E1E2AA9-CC5F-4759-8217-9D0F614883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112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9"/>
          <p:cNvSpPr>
            <a:spLocks noGrp="1"/>
          </p:cNvSpPr>
          <p:nvPr>
            <p:ph type="body" sz="quarter" idx="10"/>
          </p:nvPr>
        </p:nvSpPr>
        <p:spPr>
          <a:xfrm>
            <a:off x="160022" y="148593"/>
            <a:ext cx="14236295" cy="628650"/>
          </a:xfrm>
          <a:prstGeom prst="rect">
            <a:avLst/>
          </a:prstGeom>
        </p:spPr>
        <p:txBody>
          <a:bodyPr anchor="ctr"/>
          <a:lstStyle>
            <a:lvl1pPr marL="0" indent="0" algn="l" defTabSz="822968" rtl="0" eaLnBrk="1" latinLnBrk="0" hangingPunct="1">
              <a:buNone/>
              <a:defRPr lang="en-US" sz="234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1pPr>
            <a:lvl2pPr marL="0" algn="l" defTabSz="822968" rtl="0" eaLnBrk="1" latinLnBrk="0" hangingPunct="1"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2pPr>
            <a:lvl3pPr marL="0" indent="0" algn="l" defTabSz="822968" rtl="0" eaLnBrk="1" latinLnBrk="0" hangingPunct="1">
              <a:buNone/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3pPr>
            <a:lvl4pPr marL="0" algn="l" defTabSz="822968" rtl="0" eaLnBrk="1" latinLnBrk="0" hangingPunct="1"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4pPr>
            <a:lvl5pPr marL="0" algn="l" defTabSz="822968" rtl="0" eaLnBrk="1" latinLnBrk="0" hangingPunct="1">
              <a:defRPr lang="en-US" sz="2700" b="1" kern="1200" dirty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5pPr>
          </a:lstStyle>
          <a:p>
            <a:pPr lvl="0"/>
            <a:endParaRPr lang="en-US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92937" y="1056389"/>
            <a:ext cx="14203378" cy="758441"/>
          </a:xfrm>
          <a:prstGeom prst="rect">
            <a:avLst/>
          </a:prstGeom>
        </p:spPr>
        <p:txBody>
          <a:bodyPr lIns="45720" rIns="45720"/>
          <a:lstStyle>
            <a:lvl1pPr marL="0" indent="0" algn="l" defTabSz="822968" rtl="0" eaLnBrk="1" latinLnBrk="0" hangingPunct="1">
              <a:lnSpc>
                <a:spcPts val="342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n-US" sz="3240" b="0" kern="1200" dirty="0" smtClean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ea typeface="+mj-ea"/>
                <a:cs typeface="+mj-cs"/>
              </a:defRPr>
            </a:lvl1pPr>
            <a:lvl2pPr>
              <a:defRPr sz="3240">
                <a:latin typeface="Segoe Condensed" panose="020B0606040200020203" pitchFamily="34" charset="0"/>
              </a:defRPr>
            </a:lvl2pPr>
            <a:lvl3pPr>
              <a:defRPr sz="3240">
                <a:latin typeface="Segoe Condensed" panose="020B0606040200020203" pitchFamily="34" charset="0"/>
              </a:defRPr>
            </a:lvl3pPr>
            <a:lvl4pPr>
              <a:defRPr sz="3240">
                <a:latin typeface="Segoe Condensed" panose="020B0606040200020203" pitchFamily="34" charset="0"/>
              </a:defRPr>
            </a:lvl4pPr>
            <a:lvl5pPr>
              <a:defRPr sz="3240">
                <a:latin typeface="Segoe Condensed" panose="020B0606040200020203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589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19D3C1FF-8EC2-4C8B-8E00-8E8571F75FA6}"/>
              </a:ext>
            </a:extLst>
          </p:cNvPr>
          <p:cNvSpPr/>
          <p:nvPr userDrawn="1"/>
        </p:nvSpPr>
        <p:spPr>
          <a:xfrm>
            <a:off x="716754" y="1444457"/>
            <a:ext cx="13609573" cy="1323509"/>
          </a:xfrm>
          <a:prstGeom prst="roundRect">
            <a:avLst>
              <a:gd name="adj" fmla="val 13614"/>
            </a:avLst>
          </a:prstGeom>
          <a:gradFill>
            <a:gsLst>
              <a:gs pos="0">
                <a:srgbClr val="E9F6C6">
                  <a:alpha val="0"/>
                </a:srgbClr>
              </a:gs>
              <a:gs pos="100000">
                <a:srgbClr val="E9F6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6E56212-4451-4E38-B113-D551C2D617EA}"/>
              </a:ext>
            </a:extLst>
          </p:cNvPr>
          <p:cNvSpPr/>
          <p:nvPr userDrawn="1"/>
        </p:nvSpPr>
        <p:spPr>
          <a:xfrm>
            <a:off x="716754" y="3049601"/>
            <a:ext cx="13609573" cy="1321781"/>
          </a:xfrm>
          <a:prstGeom prst="roundRect">
            <a:avLst>
              <a:gd name="adj" fmla="val 13614"/>
            </a:avLst>
          </a:prstGeom>
          <a:gradFill>
            <a:gsLst>
              <a:gs pos="0">
                <a:srgbClr val="E9F6C6">
                  <a:alpha val="0"/>
                </a:srgbClr>
              </a:gs>
              <a:gs pos="100000">
                <a:srgbClr val="E9F6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7" name="Rounded Rectangle 8">
            <a:extLst>
              <a:ext uri="{FF2B5EF4-FFF2-40B4-BE49-F238E27FC236}">
                <a16:creationId xmlns:a16="http://schemas.microsoft.com/office/drawing/2014/main" id="{8586BD09-A300-48C9-939C-CDC9A018A774}"/>
              </a:ext>
            </a:extLst>
          </p:cNvPr>
          <p:cNvSpPr/>
          <p:nvPr userDrawn="1"/>
        </p:nvSpPr>
        <p:spPr>
          <a:xfrm>
            <a:off x="716754" y="4665110"/>
            <a:ext cx="13609573" cy="1323509"/>
          </a:xfrm>
          <a:prstGeom prst="roundRect">
            <a:avLst>
              <a:gd name="adj" fmla="val 13614"/>
            </a:avLst>
          </a:prstGeom>
          <a:gradFill>
            <a:gsLst>
              <a:gs pos="0">
                <a:srgbClr val="E9F6C6">
                  <a:alpha val="0"/>
                </a:srgbClr>
              </a:gs>
              <a:gs pos="100000">
                <a:srgbClr val="E9F6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E6091BF-2B74-45D4-A73E-EA2669295B49}"/>
              </a:ext>
            </a:extLst>
          </p:cNvPr>
          <p:cNvSpPr/>
          <p:nvPr userDrawn="1"/>
        </p:nvSpPr>
        <p:spPr>
          <a:xfrm>
            <a:off x="716754" y="6282349"/>
            <a:ext cx="13609573" cy="1323509"/>
          </a:xfrm>
          <a:prstGeom prst="roundRect">
            <a:avLst>
              <a:gd name="adj" fmla="val 13614"/>
            </a:avLst>
          </a:prstGeom>
          <a:gradFill>
            <a:gsLst>
              <a:gs pos="0">
                <a:srgbClr val="E9F6C6">
                  <a:alpha val="0"/>
                </a:srgbClr>
              </a:gs>
              <a:gs pos="100000">
                <a:srgbClr val="E9F6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103" y="438152"/>
            <a:ext cx="12618196" cy="15906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2937324" y="1506575"/>
            <a:ext cx="11081200" cy="1208692"/>
          </a:xfrm>
          <a:prstGeom prst="rect">
            <a:avLst/>
          </a:prstGeom>
        </p:spPr>
        <p:txBody>
          <a:bodyPr lIns="45720" rIns="45720" anchor="ctr"/>
          <a:lstStyle>
            <a:lvl1pPr marL="0" indent="0">
              <a:buNone/>
              <a:defRPr sz="307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2937324" y="3110756"/>
            <a:ext cx="11081200" cy="1208692"/>
          </a:xfrm>
          <a:prstGeom prst="rect">
            <a:avLst/>
          </a:prstGeom>
        </p:spPr>
        <p:txBody>
          <a:bodyPr lIns="45720" rIns="45720" anchor="ctr"/>
          <a:lstStyle>
            <a:lvl1pPr marL="0" indent="0">
              <a:buNone/>
              <a:defRPr sz="307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2937324" y="4727300"/>
            <a:ext cx="11081200" cy="1208692"/>
          </a:xfrm>
          <a:prstGeom prst="rect">
            <a:avLst/>
          </a:prstGeom>
        </p:spPr>
        <p:txBody>
          <a:bodyPr lIns="45720" rIns="45720" anchor="ctr"/>
          <a:lstStyle>
            <a:lvl1pPr marL="0" indent="0">
              <a:buNone/>
              <a:defRPr sz="307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2937324" y="6343845"/>
            <a:ext cx="11081200" cy="1208692"/>
          </a:xfrm>
          <a:prstGeom prst="rect">
            <a:avLst/>
          </a:prstGeom>
        </p:spPr>
        <p:txBody>
          <a:bodyPr lIns="45720" rIns="45720" anchor="ctr"/>
          <a:lstStyle>
            <a:lvl1pPr marL="0" indent="0">
              <a:buNone/>
              <a:defRPr sz="3078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16016" y="1445044"/>
            <a:ext cx="2001548" cy="1322891"/>
          </a:xfrm>
          <a:prstGeom prst="roundRect">
            <a:avLst>
              <a:gd name="adj" fmla="val 14342"/>
            </a:avLst>
          </a:prstGeom>
          <a:solidFill>
            <a:schemeClr val="bg1"/>
          </a:solidFill>
          <a:ln w="25400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91440" tIns="45720" rIns="91440" bIns="45720" spcCol="0" rtlCol="0" fromWordArt="0" anchor="ctr" forceAA="0">
            <a:noAutofit/>
          </a:bodyPr>
          <a:lstStyle>
            <a:lvl1pPr>
              <a:defRPr lang="en-US" sz="1847">
                <a:solidFill>
                  <a:schemeClr val="lt1"/>
                </a:solidFill>
                <a:latin typeface="+mn-lt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716016" y="3049223"/>
            <a:ext cx="2001548" cy="1322891"/>
          </a:xfrm>
          <a:prstGeom prst="roundRect">
            <a:avLst>
              <a:gd name="adj" fmla="val 14342"/>
            </a:avLst>
          </a:prstGeom>
          <a:solidFill>
            <a:schemeClr val="bg1"/>
          </a:solidFill>
          <a:ln w="25400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91440" tIns="45720" rIns="91440" bIns="45720" spcCol="0" rtlCol="0" fromWordArt="0" anchor="ctr" forceAA="0">
            <a:noAutofit/>
          </a:bodyPr>
          <a:lstStyle>
            <a:lvl1pPr>
              <a:defRPr lang="en-US" sz="1847">
                <a:solidFill>
                  <a:schemeClr val="lt1"/>
                </a:solidFill>
                <a:latin typeface="+mn-lt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716016" y="4665770"/>
            <a:ext cx="2001548" cy="1322891"/>
          </a:xfrm>
          <a:prstGeom prst="roundRect">
            <a:avLst>
              <a:gd name="adj" fmla="val 14342"/>
            </a:avLst>
          </a:prstGeom>
          <a:solidFill>
            <a:schemeClr val="bg1"/>
          </a:solidFill>
          <a:ln w="25400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91440" tIns="45720" rIns="91440" bIns="45720" spcCol="0" rtlCol="0" fromWordArt="0" anchor="ctr" forceAA="0">
            <a:noAutofit/>
          </a:bodyPr>
          <a:lstStyle>
            <a:lvl1pPr>
              <a:defRPr lang="en-US" sz="1847">
                <a:solidFill>
                  <a:schemeClr val="lt1"/>
                </a:solidFill>
                <a:latin typeface="+mn-lt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716016" y="6282314"/>
            <a:ext cx="2001548" cy="1322891"/>
          </a:xfrm>
          <a:prstGeom prst="roundRect">
            <a:avLst>
              <a:gd name="adj" fmla="val 14342"/>
            </a:avLst>
          </a:prstGeom>
          <a:solidFill>
            <a:schemeClr val="bg1"/>
          </a:solidFill>
          <a:ln w="25400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91440" tIns="45720" rIns="91440" bIns="45720" spcCol="0" rtlCol="0" fromWordArt="0" anchor="ctr" forceAA="0">
            <a:noAutofit/>
          </a:bodyPr>
          <a:lstStyle>
            <a:lvl1pPr>
              <a:defRPr lang="en-US" sz="1847">
                <a:solidFill>
                  <a:schemeClr val="lt1"/>
                </a:solidFill>
                <a:latin typeface="+mn-lt"/>
                <a:cs typeface="+mn-cs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147424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491" y="3488467"/>
            <a:ext cx="12436709" cy="18003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2"/>
            </a:lvl1pPr>
            <a:lvl2pPr marL="469142" indent="0">
              <a:buNone/>
              <a:defRPr sz="1847"/>
            </a:lvl2pPr>
            <a:lvl3pPr marL="938284" indent="0">
              <a:buNone/>
              <a:defRPr sz="1642"/>
            </a:lvl3pPr>
            <a:lvl4pPr marL="1407426" indent="0">
              <a:buNone/>
              <a:defRPr sz="1436"/>
            </a:lvl4pPr>
            <a:lvl5pPr marL="1876568" indent="0">
              <a:buNone/>
              <a:defRPr sz="1436"/>
            </a:lvl5pPr>
            <a:lvl6pPr marL="2345711" indent="0">
              <a:buNone/>
              <a:defRPr sz="1436"/>
            </a:lvl6pPr>
            <a:lvl7pPr marL="2814852" indent="0">
              <a:buNone/>
              <a:defRPr sz="1436"/>
            </a:lvl7pPr>
            <a:lvl8pPr marL="3283994" indent="0">
              <a:buNone/>
              <a:defRPr sz="1436"/>
            </a:lvl8pPr>
            <a:lvl9pPr marL="3753137" indent="0">
              <a:buNone/>
              <a:defRPr sz="143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186648"/>
      </p:ext>
    </p:extLst>
  </p:cSld>
  <p:clrMapOvr>
    <a:masterClrMapping/>
  </p:clrMapOvr>
  <p:transition advClick="0" advTm="1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41651F3-6DEE-E046-AC00-8621B1F26658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77082-967D-6B4E-A134-12B7C66D00D0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27D159AC-C399-484E-BE01-F268153FB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3D080A2B-E5C5-3642-A621-53E482B51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0B575AC4-C019-3640-8344-EC0CF1CE8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08C3EDC3-92C6-BB43-A125-CC59E11E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ADCB24F-6BDC-3F49-AF99-9C062C1C2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A65E6C4-971C-BF47-8039-09F07A3AA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711AAB9-6AB1-964A-9C18-847B3B08D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AAB14F1-3EA7-774B-8D5F-D4EE5021A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B97AFF3-4A3E-3E4C-8DCA-091C6A3A1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BBA08E69-71AC-5246-8EE8-CB7D81F3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F18D66D-91F9-944C-8D3C-9B98E212A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04F0D06C-D833-7146-BA2A-335D17D81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2E26FC52-8CF8-6B4C-9E59-FD76FB002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5AC7AD8E-1EC5-F447-866A-7B63D3855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2B2F7C5E-C06C-754F-A123-69B37B81E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7FE41B3E-6CA7-914E-9F4F-E9ED6E9DA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176ABAC0-A3FE-574C-8106-3DEE52D4F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F3A1834-D712-584A-BEBE-7637D3226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C4E4F663-FD56-1B45-BD05-481731C5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A2E5EE0-0EEF-424A-8FFD-7F2889A3C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C0A88580-8012-3F47-AFA8-067A41E4B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583FC0F-835D-3844-AAB8-73012FBC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983DD9B2-6C59-9A46-8F77-8F4AA4A94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DF26DC7F-1EF5-E847-B3FC-96AC9C297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2711810-D163-9A43-9AC8-DA39F7171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ED3D4ACC-C176-6942-9607-5727A291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16E232AD-EE24-9745-99DC-42791819F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5D6D0DA0-D63D-9D47-9819-AA7FE26C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AEDF82F-515B-094D-8E17-D457477F8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10B0968C-02D2-334A-A53F-BF358B8F5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85EC7C9A-F4E7-0040-B844-DF49F8F76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FE073840-B9DB-994E-BA09-75A2D0708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1F7AA5EF-4992-4148-BC72-D68E34B89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27066DC7-CF58-3D4C-8FED-505904884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AC7356F-F3C7-394E-9483-476359885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B8A60A9B-77DC-7B46-8881-1D51C75D1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C9FBB10C-FC61-6E48-AF10-2808FAC6E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98A0B58A-FAFA-E041-B8FB-0CB1477BD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9E14B740-E8BF-744F-B19F-5CAE18622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E47D4CB1-DADD-3C4E-B309-1B98FE17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FAD96778-B5E1-864A-B52F-1A8E57F2B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0707CE2C-F49C-9D4D-989E-8E3D91C03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5C44E2A1-7A45-E148-AF42-F7E792E9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C74751FA-DC49-014C-BA37-A18BE6D1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1360B39D-4C55-F64F-86DC-F945123D1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3E43FF14-5261-9244-8F7D-E27481E26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96CC231E-3D71-224B-A1BC-C17290F2C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B719BB20-3B4F-AA46-8574-CC67F189A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ED815564-0489-1744-A4C0-850A78FF0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6D337FB3-F69D-EA4D-8AB5-3FDC6F766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F2A27F76-FAF3-184C-9B1B-E0880B5B2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EBB53694-E3D1-C14B-9485-58658EABC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8295C9B3-3355-3C4C-973C-E1A60E815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CB05EAD5-95DB-514D-9CA8-E07B095CB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B0F581B6-7B88-BC45-9D81-986E8FC62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AE7F79AB-54B4-6A41-B888-C4021DDF3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B5E9281C-E598-7441-AC73-B8FA1852C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C082D57C-30D1-A34C-AC6D-C226D1409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689EB405-8B4C-4242-BBA2-CFAB8CB98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FC08880E-EEAC-1C4C-B21C-2DD7A945A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CE4F970B-1923-1F4A-B04D-2FE38CAD3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D50CC5CD-69AF-2C47-A156-3CC739E5D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DDFD4DA8-6EF4-ED42-9F4F-3E39FCAF8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10EDF89C-17DD-724C-B5A1-DA43C336E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6F6D6A9E-A75D-4442-9FCC-FB6768F0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88D83906-588E-B445-B900-CD26C263C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931ED89C-18FF-034E-A9DA-D556A5484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1EBF22F9-8D1D-7846-AF79-ACBB71774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8B7FBD1D-61AB-D647-9891-44606AEBB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88DE955C-DCC9-8F44-81C0-B0A5A1F89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514C9523-E320-EB46-80FF-3E7E01B3C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8DE47042-C1C4-F746-B7BA-DE9F3F5A4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63007047-0510-384F-8085-0AFDB6559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A1CDA79A-B02C-4245-8DB2-5D070804E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FA3DCC47-3EC8-6F41-98C2-FCB6B6F31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EC333B2F-5208-404F-8FB4-FC29894FA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9672E01B-4A54-764B-B25D-B544CCBFE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CA0F4AB5-B37E-A44D-9AA4-BCAB47F78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4AA73E1B-0FB7-7D45-A2A4-C204B4F0D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A016D23A-AEDA-B94E-BD8A-95E81862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70203F0E-A38E-BA48-844E-F8E83C43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D0A4F01A-17E0-3140-9250-847F11009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2FBCDE81-45EA-5D49-AB73-C5DBCDEB4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1830D5A9-1E18-7346-9AF0-097FD62CB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EC84DFC6-4496-484B-AD7B-1150DE8B2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3047696A-AEC7-3448-9C28-C11393E5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ADDF8C00-1950-5646-AAEE-862770053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2CF0ED24-18DD-E443-9024-33A84BA19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A0CA474D-B3A2-D54B-B39E-8EB025AD4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0BA8456C-45EE-1F40-81BD-6C1B7C24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A921F552-9C12-4945-895A-B5F7A6094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DA28F3A4-312A-6049-9A9A-EE38413D4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86E4527F-A105-634D-876D-F66CE5C04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0E8A4FB8-E416-AA49-B4CA-B2905A4AD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861DD366-887A-E149-9D37-C7EAFCC78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6">
              <a:extLst>
                <a:ext uri="{FF2B5EF4-FFF2-40B4-BE49-F238E27FC236}">
                  <a16:creationId xmlns:a16="http://schemas.microsoft.com/office/drawing/2014/main" id="{80E2A1C0-BCC0-7D47-82F6-E881F167E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0BE16DA3-D82A-DD43-BDBA-693787D4F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F949554A-F7DF-1843-B28A-ECBD983B5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58053BCB-F148-B840-BBD2-D8E908476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BCC1E725-5889-2441-AB1C-0518ABB2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CFBB8BC4-A2E7-E443-93AB-22587D1B0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2">
              <a:extLst>
                <a:ext uri="{FF2B5EF4-FFF2-40B4-BE49-F238E27FC236}">
                  <a16:creationId xmlns:a16="http://schemas.microsoft.com/office/drawing/2014/main" id="{B46700C2-B5B6-3147-BDB9-37AB0096C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3D887135-AED8-2B4D-93C3-5836003F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202D7317-F582-194A-B317-342A8CC00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149E92B8-C310-0745-A93E-9BE6D54C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F759A32A-3D8E-EC48-867F-C0583125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1CF5CA1A-2323-4142-800B-F398362AE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BF43ACA0-B1A6-9448-B462-68AD742B3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679FD196-B838-6742-B5A0-43312F749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3BDAAF72-1947-9D45-9669-486A83480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0E858A41-9001-4D46-B768-B7117E2D8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E55BBC64-FABC-2E47-8B27-8045890FB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2BFAB8B5-8003-7245-8CCB-BD102A099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08C3D584-424A-0042-9D8D-696EA46CD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D789EED1-0D0D-A446-BB8A-407991C05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18164053-DC75-244F-90A5-BB708D402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452CEBC1-E9C9-2840-B1AA-1FC48D3E6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5C1E11D9-7121-BD43-A5B4-0FBF1FB49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D5E167B8-FF03-8F41-9BBF-A873650A7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DEBB9FCA-9174-2748-85F6-3B4B9712C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77E2C880-1DCB-CD4E-880C-C38E6C1E2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5EFE4AD4-71B8-2A44-98F8-18A590159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3">
              <a:extLst>
                <a:ext uri="{FF2B5EF4-FFF2-40B4-BE49-F238E27FC236}">
                  <a16:creationId xmlns:a16="http://schemas.microsoft.com/office/drawing/2014/main" id="{89B2D867-59E0-F743-9C85-6098B1104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4">
              <a:extLst>
                <a:ext uri="{FF2B5EF4-FFF2-40B4-BE49-F238E27FC236}">
                  <a16:creationId xmlns:a16="http://schemas.microsoft.com/office/drawing/2014/main" id="{28FC25A9-7ACE-1549-B629-6BD122F06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F7AC8D2D-32CB-1440-9CBC-7E17759DC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12561024-BD04-8B4C-93B9-CB77A577D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50EE22ED-0DE2-A148-8071-7BD5E819A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48AEDDF5-79AA-4E44-9D3D-59DF762CA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F532C15E-D060-544E-B7D4-55CE70B65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0">
              <a:extLst>
                <a:ext uri="{FF2B5EF4-FFF2-40B4-BE49-F238E27FC236}">
                  <a16:creationId xmlns:a16="http://schemas.microsoft.com/office/drawing/2014/main" id="{77DA4B94-2600-B748-B184-00B6898F0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1">
              <a:extLst>
                <a:ext uri="{FF2B5EF4-FFF2-40B4-BE49-F238E27FC236}">
                  <a16:creationId xmlns:a16="http://schemas.microsoft.com/office/drawing/2014/main" id="{A412F3F6-1234-C34E-A5DF-8B81F441F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2">
              <a:extLst>
                <a:ext uri="{FF2B5EF4-FFF2-40B4-BE49-F238E27FC236}">
                  <a16:creationId xmlns:a16="http://schemas.microsoft.com/office/drawing/2014/main" id="{975AA645-587A-A642-8283-EF557D999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3">
              <a:extLst>
                <a:ext uri="{FF2B5EF4-FFF2-40B4-BE49-F238E27FC236}">
                  <a16:creationId xmlns:a16="http://schemas.microsoft.com/office/drawing/2014/main" id="{613E9D1D-E6CB-4A42-A9E8-24083AF99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4">
              <a:extLst>
                <a:ext uri="{FF2B5EF4-FFF2-40B4-BE49-F238E27FC236}">
                  <a16:creationId xmlns:a16="http://schemas.microsoft.com/office/drawing/2014/main" id="{EC9D97EC-331F-CC4C-89FD-851737C79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5">
              <a:extLst>
                <a:ext uri="{FF2B5EF4-FFF2-40B4-BE49-F238E27FC236}">
                  <a16:creationId xmlns:a16="http://schemas.microsoft.com/office/drawing/2014/main" id="{B185108F-17A0-3E4C-BDC6-B10F1BF5F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6">
              <a:extLst>
                <a:ext uri="{FF2B5EF4-FFF2-40B4-BE49-F238E27FC236}">
                  <a16:creationId xmlns:a16="http://schemas.microsoft.com/office/drawing/2014/main" id="{1703F1E4-BE4B-1049-8BCE-6F472EFC7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7">
              <a:extLst>
                <a:ext uri="{FF2B5EF4-FFF2-40B4-BE49-F238E27FC236}">
                  <a16:creationId xmlns:a16="http://schemas.microsoft.com/office/drawing/2014/main" id="{EE9A9303-6015-9841-89B6-A0A2E951A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8">
              <a:extLst>
                <a:ext uri="{FF2B5EF4-FFF2-40B4-BE49-F238E27FC236}">
                  <a16:creationId xmlns:a16="http://schemas.microsoft.com/office/drawing/2014/main" id="{F9631627-A730-6449-9516-CDCEE3E73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9">
              <a:extLst>
                <a:ext uri="{FF2B5EF4-FFF2-40B4-BE49-F238E27FC236}">
                  <a16:creationId xmlns:a16="http://schemas.microsoft.com/office/drawing/2014/main" id="{4BC9EE07-876D-944B-AA28-C2D5D3578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CD37ACBC-95F4-7C4B-9CAD-D160486E85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01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C7FA0B4-FF5F-7848-931D-102A9EEEAEDD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02B89-CF9A-744F-A4BC-9476922966B8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46F8BF15-D054-8342-B4B2-637F5EC65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9A06B89D-B493-DE47-80A6-E071B0147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9A5EAE1E-2488-3643-8CDB-5C394E7F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31BB037C-1D3C-7044-9ADB-27E476629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FA061615-4815-884C-8333-65A3862E3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669B60E-F0D9-154B-9F3B-C16B9273C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6E4BE43-1606-794E-8563-8814784D6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24F938DA-E0D9-474D-A3E7-9A6479178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420DF4-3AC5-2541-8D2A-3A6D89F4A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05AF03B1-C712-AC45-B0A7-E0845E88A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191A13D4-B61C-374D-9FB4-F000DB367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A7B8EFAF-8114-8642-BB5D-36A03C923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06D533C1-A88C-7641-97A7-312E8BABE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C004E7B9-04DF-A041-8487-6E430E4F8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2DF62571-C1FB-7141-8B18-6BB23D8CF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C0419097-E4EF-F941-BDF9-32431289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170E8DE-4162-CC4D-93D4-BB3A2E483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1F43A1DD-E16A-144D-BD03-E005F01F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E1A507A1-C1AC-9C48-86A9-17DF97F44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82E39248-FD91-1644-BE28-E9E8D875C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2D31C9A1-A2BF-9048-B4EE-D0D64F21A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66B0C97D-5461-2B4C-B233-A8403BE36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05DBA5AB-17E1-AD44-809B-8C54D0991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11AEBB5E-9AFA-0742-867B-E2E153CC8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01E26E57-5A7C-6847-A683-6AFE6404E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FFEE3630-E118-684B-8459-643F62B46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2E55EA5C-64B3-E34E-9745-BB4A127AF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D7A2EDB-5DCF-794C-9C3B-737FE636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A56468DA-AD44-1C4F-BF01-0DEB5C1C1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7E4962AE-7BAC-B947-A9E9-61ACCA74F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86E25427-B98F-B449-9B81-CEF278D17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E099A825-11DF-2E46-BBBF-01EE3D54B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EEAE51BA-0A60-4D40-B7C7-BE1C24696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E68FB14D-1CD7-6040-ADA5-6ACEA8247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D95929D-5222-C340-8128-818C20E4F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69A6C0E6-9EFA-7F4B-A674-60B13E50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6DC3670-A3C0-EE4D-9CB9-119269D8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8DAE360D-9896-C142-8360-F61659560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3965D31A-841C-7F4A-B6BA-269B6D66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3C193FF5-8828-EB4D-B20B-A45BEADF5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FB069080-7C9D-AA42-A643-881CB198F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A139BF0B-3D71-5847-8B4C-182D3F934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A2FE4AB1-D3B6-844A-A44C-25FAB4EF0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A5ECBC89-CB02-9945-A1F2-BB6B091CF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869F736D-E885-C241-AB80-D41D1F46A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13433616-9A7F-8D4F-B36F-0DA02297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90E88232-ED86-0D4D-8CCD-591D97B5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392AC516-664F-F541-9D2A-4E503190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51055336-4F59-4947-AE12-20BE5091B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EFAC0896-8C35-B046-9EB7-0E8ED5D45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B3C424DD-BC72-2B47-A023-3E3E8BFE7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4E0459EF-172E-B941-BBEF-53A10D8FE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2C84E52C-0A4E-8747-80A5-DD069D070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DC07DEC1-5DEF-8440-9DC9-E4BB12D73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82C85588-8D3F-0348-BA13-D9DE0AD78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CB8238F4-909F-2B4E-8169-3707E0F24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8518F185-0880-D34B-815F-B25653312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9AA68D65-20FA-3944-9116-572DFE21F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57E48AF0-66E8-8F44-9704-55FF83DDC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55E5B267-061D-134F-9DA8-327EF48CC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EA0477BC-4F59-3242-A1C6-0D2DE998C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A212D558-6A36-1A4B-A178-AF1AAE8CE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05DF2309-44FC-7544-AE12-796DA848D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3381401C-7F4B-DF44-B870-01AEF35A0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C9D46218-E638-E54E-8CDE-B1DCDD932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089E0E12-4CC9-A648-9E81-E4D60EEC6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C7082566-032D-644C-8921-85120DB4C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8EBF574F-1B84-AA4B-9864-57550BCE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CFBE58F6-8503-354D-83F1-BE37F594D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40D5E39E-3281-914B-9916-3EBA9E3F9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E35CA3B3-F416-FA44-AFD0-05FAE9E6D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82552B5E-A368-014B-B2B4-AF7827FB3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84E5A7F4-1462-404F-9928-1204F950A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2CC70C93-E65B-DB49-AEFD-B1893EB6E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A10F5E8E-BEBE-C445-8FCF-CABDA18A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2EA1041-8261-4646-997D-D53989091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D320E245-724C-944A-B201-9418FB15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BB0FB08F-B71A-784B-8DC0-5FC035E38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90E88940-F799-804E-ABA1-FF1B65FD7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0BA7D242-9EF9-5C40-81A7-6810F2357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C294BB61-5258-E74E-A2FD-EAA2294DF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4DD4AC48-D9DA-F447-AC23-ED6D2CDC3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42B15458-58CE-D84E-858C-F8EFD2C48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40312D37-B4B6-2246-B5B1-D43C7A8D1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0BAF629C-832B-2647-AE2F-AD41282ED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7E0CBFDC-E49E-434F-AD1B-FDE5E1FC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5C7B6E4E-2A39-0A44-BC0D-2C6E2088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FE3D3EB0-62AC-3B47-BD88-9F5679BA5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F2BD2C08-AD6F-6347-95DE-9CA07EDB4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8790AECB-F8DB-6743-81B5-EBE20F695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D1002F0E-87A5-AC41-8A8F-73D9C4274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5D0060F9-29C7-EE41-854A-17BA830E8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6F3245CE-5D5E-A845-9C99-D1D1D23DB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FFC2BEB4-5440-BE44-8548-1D8400977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63846BA7-7C3B-5246-A0B3-1EB899D4E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6">
              <a:extLst>
                <a:ext uri="{FF2B5EF4-FFF2-40B4-BE49-F238E27FC236}">
                  <a16:creationId xmlns:a16="http://schemas.microsoft.com/office/drawing/2014/main" id="{E3062C67-CDFF-924F-879E-72646401D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C74E1F51-FDFA-654E-A29D-0AF742913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61D730B4-18A5-1342-84DB-C15D058B0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2778DEC0-A454-E943-BEBA-DE465E647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F4BE301C-A05B-D444-94AF-98E0FB591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5B2217F5-4445-7D48-8694-1022E28A2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2">
              <a:extLst>
                <a:ext uri="{FF2B5EF4-FFF2-40B4-BE49-F238E27FC236}">
                  <a16:creationId xmlns:a16="http://schemas.microsoft.com/office/drawing/2014/main" id="{070FF8B8-55C4-5545-900D-C947452B7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9526D227-A540-664B-8C52-85479DA66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A4C52504-35AD-2B42-A19B-3121B9D5B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3E93677D-A7B5-9142-9A41-AFD89A2DD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C1AE5DC6-E226-784C-B482-AF3E14FE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3E8D5031-1D76-A04F-BE00-670363702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5FCF9F9A-CD6E-E340-9DD2-589C31EE0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B5B8B692-F256-234A-8BE4-43E64AFA4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29FBFBA8-64C6-0543-9E9A-326B9D7DB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2B148BBD-A3A5-C546-85FC-561932BA5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307135D3-CF71-3D4F-B614-C1313372D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27221507-B7F8-8C44-BFDF-881E6D7D9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32CEAA19-7485-114F-9153-2AA82CAB3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5246B39D-8575-BE43-A064-677F2CC42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3257F463-1788-FD42-9AF3-EA5D6F50E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49FDECA8-051D-1348-A1BB-B18872DAC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DEBF4FEE-4306-844A-90FB-3DC551E57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95D8EF13-8A73-1C41-86C0-77D387C9F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666A28B6-2A6B-1C4D-BA49-CA3B8F69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E6BC485E-D6AD-7E48-9A5D-7B8EE4AC6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FD104EFA-77EA-4648-AF57-67458415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3">
              <a:extLst>
                <a:ext uri="{FF2B5EF4-FFF2-40B4-BE49-F238E27FC236}">
                  <a16:creationId xmlns:a16="http://schemas.microsoft.com/office/drawing/2014/main" id="{8A0B5729-77B7-A34F-9AAD-C5F9E0DDB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4">
              <a:extLst>
                <a:ext uri="{FF2B5EF4-FFF2-40B4-BE49-F238E27FC236}">
                  <a16:creationId xmlns:a16="http://schemas.microsoft.com/office/drawing/2014/main" id="{34F0FDEC-F7CF-A649-8D1B-6856A078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D4302391-D319-2245-B6C3-64D69F054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8971CBF2-5B9C-9141-9438-BA8303117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2F8E47D0-F188-C643-9FD5-B3230FE61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22E3D6E9-5535-0D44-852C-58E5FBC86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F21EB1AC-11F8-1944-BBE8-056FABDEA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0">
              <a:extLst>
                <a:ext uri="{FF2B5EF4-FFF2-40B4-BE49-F238E27FC236}">
                  <a16:creationId xmlns:a16="http://schemas.microsoft.com/office/drawing/2014/main" id="{AF4F3111-3483-E240-987B-F6CE5830C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1">
              <a:extLst>
                <a:ext uri="{FF2B5EF4-FFF2-40B4-BE49-F238E27FC236}">
                  <a16:creationId xmlns:a16="http://schemas.microsoft.com/office/drawing/2014/main" id="{643B84C3-06E4-A843-BAC0-19D0939A8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2">
              <a:extLst>
                <a:ext uri="{FF2B5EF4-FFF2-40B4-BE49-F238E27FC236}">
                  <a16:creationId xmlns:a16="http://schemas.microsoft.com/office/drawing/2014/main" id="{8A0690BA-91E6-1B4C-92DB-FB6B43F88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3">
              <a:extLst>
                <a:ext uri="{FF2B5EF4-FFF2-40B4-BE49-F238E27FC236}">
                  <a16:creationId xmlns:a16="http://schemas.microsoft.com/office/drawing/2014/main" id="{A758F75A-4A47-2C46-87B9-88C4190EF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4">
              <a:extLst>
                <a:ext uri="{FF2B5EF4-FFF2-40B4-BE49-F238E27FC236}">
                  <a16:creationId xmlns:a16="http://schemas.microsoft.com/office/drawing/2014/main" id="{5578196A-C1C7-7242-83F9-E5C6C5887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5">
              <a:extLst>
                <a:ext uri="{FF2B5EF4-FFF2-40B4-BE49-F238E27FC236}">
                  <a16:creationId xmlns:a16="http://schemas.microsoft.com/office/drawing/2014/main" id="{789BF160-0E99-994C-A361-DE6BFFB4D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6">
              <a:extLst>
                <a:ext uri="{FF2B5EF4-FFF2-40B4-BE49-F238E27FC236}">
                  <a16:creationId xmlns:a16="http://schemas.microsoft.com/office/drawing/2014/main" id="{8075F077-C9ED-F440-AACC-33F6D635B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7">
              <a:extLst>
                <a:ext uri="{FF2B5EF4-FFF2-40B4-BE49-F238E27FC236}">
                  <a16:creationId xmlns:a16="http://schemas.microsoft.com/office/drawing/2014/main" id="{9BB71647-DD91-304A-8082-C67B9283D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8">
              <a:extLst>
                <a:ext uri="{FF2B5EF4-FFF2-40B4-BE49-F238E27FC236}">
                  <a16:creationId xmlns:a16="http://schemas.microsoft.com/office/drawing/2014/main" id="{BDE9C474-7686-834A-B603-BE4A52C74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9">
              <a:extLst>
                <a:ext uri="{FF2B5EF4-FFF2-40B4-BE49-F238E27FC236}">
                  <a16:creationId xmlns:a16="http://schemas.microsoft.com/office/drawing/2014/main" id="{A1020FA5-EFBC-2542-ADA3-A01217435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F2E9559C-8B2F-A845-B783-500A092BA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99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FB74F8B-81DB-9146-B4B4-596D577555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3" b="10465"/>
          <a:stretch/>
        </p:blipFill>
        <p:spPr>
          <a:xfrm>
            <a:off x="0" y="2006531"/>
            <a:ext cx="14630400" cy="53758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C0F7433-8240-8248-9DF9-FFA5BC387CB3}"/>
              </a:ext>
            </a:extLst>
          </p:cNvPr>
          <p:cNvSpPr/>
          <p:nvPr userDrawn="1"/>
        </p:nvSpPr>
        <p:spPr>
          <a:xfrm>
            <a:off x="-1" y="2006531"/>
            <a:ext cx="14630399" cy="5375801"/>
          </a:xfrm>
          <a:prstGeom prst="rect">
            <a:avLst/>
          </a:prstGeom>
          <a:solidFill>
            <a:srgbClr val="0F54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69A456F-AD99-504B-9389-0EBCD71DF1E8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D2B9D3-9F33-674F-860C-4AF81E1221D1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22" name="Freeform 1">
              <a:extLst>
                <a:ext uri="{FF2B5EF4-FFF2-40B4-BE49-F238E27FC236}">
                  <a16:creationId xmlns:a16="http://schemas.microsoft.com/office/drawing/2014/main" id="{BDA29515-EBD8-154E-A9CB-DD83D7618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2">
              <a:extLst>
                <a:ext uri="{FF2B5EF4-FFF2-40B4-BE49-F238E27FC236}">
                  <a16:creationId xmlns:a16="http://schemas.microsoft.com/office/drawing/2014/main" id="{0953BEE2-A207-A748-938F-B5423011C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82A55C7-6DD7-454B-B622-3910F10AE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62EAABCE-E10D-3340-8CC1-37C45199B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68C730B-5194-EB4D-8FDC-D7226D78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44D60959-323B-854D-AD2A-14BFE5EAB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3C9617F-225D-554C-A597-16CA72CB0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4392045D-29A9-C245-B616-3135D825F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F248B65-E277-1A40-BC7B-AD922D2BC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8A5A5A33-A2D5-B64A-B762-FF2FA5D98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BABF804-3B06-8D44-8BEB-A4021377C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D9AC42C-8A00-E246-AE43-115AF869E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B8D79775-CDB5-0E4C-8BC3-F8DE2A0C0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D7831594-3795-B94F-8782-13B9FC84F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65E0F858-1D2F-AB45-B226-D664F0822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E87A722-6B38-4844-807A-92C8179E9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8B45939C-3A22-7242-8AAD-E12C54D96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E05B8879-B04E-D446-90BC-B35046147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8E0AF13D-A1C3-7F47-A780-53B48BD27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56B8A86D-7BEE-724C-98F3-F238A0075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46BE9FC4-D8A0-9A47-A8C9-5A4066012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CFA9C655-89BF-6C4F-A027-3550267F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B1867049-62CC-924F-A498-84DA7446C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2BF7A933-2207-A742-8048-C4F98A71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7F062B9-0216-DB42-9B6D-129461565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32E60BD4-B442-7F48-ACA9-71CEB33D3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0F82181D-9025-8348-8324-E4E89B372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8A610127-25A0-724F-AFBA-88C76474F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D7F2A3D6-57CC-2743-BF0D-5E7D4387E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9F2F76EC-0FEA-9E40-BFF9-EC0A1ABDC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08E76A4F-93F4-A34E-A1DF-E5F4E4A9C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A1F020C-4916-5849-B42C-01A6A0F68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EE2005D3-8DF7-4A40-B93F-D4D63A06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09E27A9B-F243-064E-8B7A-7AD530A2E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96C04F49-0034-8943-90A2-F76D1BE1E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E694ED46-3935-CC40-9084-972F513BB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CA8B74-D882-5441-8CE9-A4F276B5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36B82F63-EE58-D34A-AEEB-D7B621797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38E5F041-4648-1C4C-949C-B3240F9E5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486F401E-A81C-3746-B3B2-1FC80A060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0AEA1B8E-5391-A14A-A307-AF390B913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4BC7488A-9E43-8A4C-84D7-5A68A9E8C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940D6E07-3E89-6C48-958E-F46C9A39B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C9F64B72-1FEB-DF48-93CA-E5EEF75C6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B0ECF2AF-F762-A345-886A-CB39EFA3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880A0CA5-07F0-8344-AFAA-B2564BF9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99C18D4-6A2B-DA43-889E-FA41F9EF3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CD4AD4F8-3587-F447-A30F-498437010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1B51F9EF-9731-AE4E-8550-2C1D6BA79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0FA6D5EB-B905-624C-9AA6-081555EDE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85C0E812-1FB4-CA47-99D9-70A6D4A8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F54B46A6-19A7-9943-821F-279826CE4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A60F0FA5-F435-D543-9FB8-84FCF6222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0040FAF4-6463-D642-879F-6B4600389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AAF0339-CD3D-6C46-B881-F76D39D2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7049FE12-B3D1-4543-88CC-C89F16FE2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33FBCB7C-7E02-C640-840E-CA2148545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0E340D6F-2D02-C84B-9DDB-5AA96A4C3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D36C702E-8BAC-624C-9F4D-377B8AD5D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1FA86F7C-13DE-9642-BD34-C93B0EA96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98414144-0EEF-E34F-BF3F-CC519B1E6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1D8C8DE-0D12-7049-B74C-A2298E185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79D767F2-E4DF-7C4D-B7C2-13A3F7F92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E5B97125-CF8B-E64F-8FDE-32B9BEA5A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0506D25-474D-554C-9CC7-C7396588B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335F0C5-95F7-7F4E-901A-C54488382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536F3619-F98D-D04E-81FD-1D8041345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01251385-565F-DA4B-B150-3833E5368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6F74A6B2-C843-D141-81A9-C3CAE37F1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94E45E4F-A712-4647-8B08-2D20BB50A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D88BB4F5-E29E-1749-899B-403D9A806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4D137D66-250A-CA4C-BE6D-496E0E221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33776F08-B95A-EA45-85B7-E540D46BE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1DB92744-8681-6A4E-8E4E-8871D6821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253EC1FD-062C-994B-BC84-076667D58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3B6E8726-348F-0D48-90FC-6F8B37381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D51B4231-748F-904A-8F1B-C3E6FEF17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7C0A43B9-15A2-FB46-BC1B-6606EE511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48BCE1C5-4745-6C47-BDC5-A4F7054D1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83373BCF-613B-2141-B1C7-7C57FC152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362474CC-451A-D543-94BD-0C59284C6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F4154B8A-C695-F943-9B19-BFEE8C740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D42004D6-9A8A-CC42-8977-2ADE20DAD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7A4B2057-242B-E942-96C1-78E13CC74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9A0FDD82-D6B8-6045-B289-AF762AED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9C97AD09-B6DA-5240-A231-DE2438C15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9CC53A5F-ED98-0443-8218-344D920D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97555DE-B62A-3344-9424-4348F4F02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81BA4ECF-1AB1-AB43-AB0C-0530D9A21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B389990C-6195-244B-937A-D5E5F2416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ECDB394F-B801-154D-A8AE-CB4DCC470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2CE61ACE-E693-464C-BA59-FA129F91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9F9EF613-5872-F142-BDAE-4D2899AB4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4">
              <a:extLst>
                <a:ext uri="{FF2B5EF4-FFF2-40B4-BE49-F238E27FC236}">
                  <a16:creationId xmlns:a16="http://schemas.microsoft.com/office/drawing/2014/main" id="{DA2F16E6-AFAF-544F-85B7-A0DF9BEA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5">
              <a:extLst>
                <a:ext uri="{FF2B5EF4-FFF2-40B4-BE49-F238E27FC236}">
                  <a16:creationId xmlns:a16="http://schemas.microsoft.com/office/drawing/2014/main" id="{0FF3F4B9-371B-C347-9C78-75DD17CBC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96">
              <a:extLst>
                <a:ext uri="{FF2B5EF4-FFF2-40B4-BE49-F238E27FC236}">
                  <a16:creationId xmlns:a16="http://schemas.microsoft.com/office/drawing/2014/main" id="{24B57291-70DB-C241-B64C-47DBBF0DE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28CC443D-7EC1-B44C-93F7-0CDE4C813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98">
              <a:extLst>
                <a:ext uri="{FF2B5EF4-FFF2-40B4-BE49-F238E27FC236}">
                  <a16:creationId xmlns:a16="http://schemas.microsoft.com/office/drawing/2014/main" id="{BF573703-8FAE-EB4E-BAAF-BC81E571C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99">
              <a:extLst>
                <a:ext uri="{FF2B5EF4-FFF2-40B4-BE49-F238E27FC236}">
                  <a16:creationId xmlns:a16="http://schemas.microsoft.com/office/drawing/2014/main" id="{13A496E3-FEBA-D04F-BEA9-BA332B18F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0">
              <a:extLst>
                <a:ext uri="{FF2B5EF4-FFF2-40B4-BE49-F238E27FC236}">
                  <a16:creationId xmlns:a16="http://schemas.microsoft.com/office/drawing/2014/main" id="{D8A97D32-82A8-8342-A781-F9CCAF6BB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1">
              <a:extLst>
                <a:ext uri="{FF2B5EF4-FFF2-40B4-BE49-F238E27FC236}">
                  <a16:creationId xmlns:a16="http://schemas.microsoft.com/office/drawing/2014/main" id="{462B53E5-D36A-DB46-9B80-1148BE917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2">
              <a:extLst>
                <a:ext uri="{FF2B5EF4-FFF2-40B4-BE49-F238E27FC236}">
                  <a16:creationId xmlns:a16="http://schemas.microsoft.com/office/drawing/2014/main" id="{DB19BAC4-3F46-344F-AD69-BF9C8E53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3">
              <a:extLst>
                <a:ext uri="{FF2B5EF4-FFF2-40B4-BE49-F238E27FC236}">
                  <a16:creationId xmlns:a16="http://schemas.microsoft.com/office/drawing/2014/main" id="{A4FD71D0-7132-8248-B10C-9C6D99ECF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4">
              <a:extLst>
                <a:ext uri="{FF2B5EF4-FFF2-40B4-BE49-F238E27FC236}">
                  <a16:creationId xmlns:a16="http://schemas.microsoft.com/office/drawing/2014/main" id="{3698CD06-1C74-A44D-9E1B-F6A458775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5">
              <a:extLst>
                <a:ext uri="{FF2B5EF4-FFF2-40B4-BE49-F238E27FC236}">
                  <a16:creationId xmlns:a16="http://schemas.microsoft.com/office/drawing/2014/main" id="{7B963675-28DE-2C47-87D8-0B8012C57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13114131-3B84-DC47-88C7-C96943F62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07">
              <a:extLst>
                <a:ext uri="{FF2B5EF4-FFF2-40B4-BE49-F238E27FC236}">
                  <a16:creationId xmlns:a16="http://schemas.microsoft.com/office/drawing/2014/main" id="{CBD24DCA-40CF-E74C-B43B-72678658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08">
              <a:extLst>
                <a:ext uri="{FF2B5EF4-FFF2-40B4-BE49-F238E27FC236}">
                  <a16:creationId xmlns:a16="http://schemas.microsoft.com/office/drawing/2014/main" id="{FA055543-628B-CF42-98F6-D2B5D039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09">
              <a:extLst>
                <a:ext uri="{FF2B5EF4-FFF2-40B4-BE49-F238E27FC236}">
                  <a16:creationId xmlns:a16="http://schemas.microsoft.com/office/drawing/2014/main" id="{926D1F6A-B71E-F645-B6C3-2CF910DD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0">
              <a:extLst>
                <a:ext uri="{FF2B5EF4-FFF2-40B4-BE49-F238E27FC236}">
                  <a16:creationId xmlns:a16="http://schemas.microsoft.com/office/drawing/2014/main" id="{FE3217A3-8A05-6343-A9A3-ABA187C02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1">
              <a:extLst>
                <a:ext uri="{FF2B5EF4-FFF2-40B4-BE49-F238E27FC236}">
                  <a16:creationId xmlns:a16="http://schemas.microsoft.com/office/drawing/2014/main" id="{D7FCF47D-8DF7-0E4A-86EB-D4F0C769F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2">
              <a:extLst>
                <a:ext uri="{FF2B5EF4-FFF2-40B4-BE49-F238E27FC236}">
                  <a16:creationId xmlns:a16="http://schemas.microsoft.com/office/drawing/2014/main" id="{D4B18A79-0154-144E-B2E8-191E00B6F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D8933902-FFEE-DB49-BDC2-35AFB1688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81DCA5F5-257A-404C-A4BE-5D97A5926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2D5D77D3-7BBA-9D4A-9FC1-08C249A62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16">
              <a:extLst>
                <a:ext uri="{FF2B5EF4-FFF2-40B4-BE49-F238E27FC236}">
                  <a16:creationId xmlns:a16="http://schemas.microsoft.com/office/drawing/2014/main" id="{CA44F239-02B0-B144-BADF-CCA8640ED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17">
              <a:extLst>
                <a:ext uri="{FF2B5EF4-FFF2-40B4-BE49-F238E27FC236}">
                  <a16:creationId xmlns:a16="http://schemas.microsoft.com/office/drawing/2014/main" id="{2B167A18-7A1E-7641-BBF5-4284A3F1D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18">
              <a:extLst>
                <a:ext uri="{FF2B5EF4-FFF2-40B4-BE49-F238E27FC236}">
                  <a16:creationId xmlns:a16="http://schemas.microsoft.com/office/drawing/2014/main" id="{9EAF8A0D-B861-1249-B61B-37E17F1D2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19">
              <a:extLst>
                <a:ext uri="{FF2B5EF4-FFF2-40B4-BE49-F238E27FC236}">
                  <a16:creationId xmlns:a16="http://schemas.microsoft.com/office/drawing/2014/main" id="{4E779A47-262F-1A47-AE32-AF8446B2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0">
              <a:extLst>
                <a:ext uri="{FF2B5EF4-FFF2-40B4-BE49-F238E27FC236}">
                  <a16:creationId xmlns:a16="http://schemas.microsoft.com/office/drawing/2014/main" id="{0E81C441-9354-C148-B885-9051818C9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1">
              <a:extLst>
                <a:ext uri="{FF2B5EF4-FFF2-40B4-BE49-F238E27FC236}">
                  <a16:creationId xmlns:a16="http://schemas.microsoft.com/office/drawing/2014/main" id="{5D72D591-CCE9-D34A-8BCB-36975F3F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2">
              <a:extLst>
                <a:ext uri="{FF2B5EF4-FFF2-40B4-BE49-F238E27FC236}">
                  <a16:creationId xmlns:a16="http://schemas.microsoft.com/office/drawing/2014/main" id="{E1BD57DE-7EF9-D44D-A215-86D1D1549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3">
              <a:extLst>
                <a:ext uri="{FF2B5EF4-FFF2-40B4-BE49-F238E27FC236}">
                  <a16:creationId xmlns:a16="http://schemas.microsoft.com/office/drawing/2014/main" id="{23AD8CDC-8D6E-1F46-872E-EFF311BF2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4">
              <a:extLst>
                <a:ext uri="{FF2B5EF4-FFF2-40B4-BE49-F238E27FC236}">
                  <a16:creationId xmlns:a16="http://schemas.microsoft.com/office/drawing/2014/main" id="{10D7E290-B880-CD44-B0D5-FF59AB258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5">
              <a:extLst>
                <a:ext uri="{FF2B5EF4-FFF2-40B4-BE49-F238E27FC236}">
                  <a16:creationId xmlns:a16="http://schemas.microsoft.com/office/drawing/2014/main" id="{E1118BB6-3359-8E41-8684-17EEBCBA9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26">
              <a:extLst>
                <a:ext uri="{FF2B5EF4-FFF2-40B4-BE49-F238E27FC236}">
                  <a16:creationId xmlns:a16="http://schemas.microsoft.com/office/drawing/2014/main" id="{7C5607D4-0B3A-3C4B-A708-80D5B792D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27">
              <a:extLst>
                <a:ext uri="{FF2B5EF4-FFF2-40B4-BE49-F238E27FC236}">
                  <a16:creationId xmlns:a16="http://schemas.microsoft.com/office/drawing/2014/main" id="{52FDAA9C-E197-6741-A569-14E9D6C6E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28">
              <a:extLst>
                <a:ext uri="{FF2B5EF4-FFF2-40B4-BE49-F238E27FC236}">
                  <a16:creationId xmlns:a16="http://schemas.microsoft.com/office/drawing/2014/main" id="{BB596D87-7743-0F4F-BB42-89B94D2D2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29">
              <a:extLst>
                <a:ext uri="{FF2B5EF4-FFF2-40B4-BE49-F238E27FC236}">
                  <a16:creationId xmlns:a16="http://schemas.microsoft.com/office/drawing/2014/main" id="{D762694F-CDAB-A246-840F-B5ECBDA53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48EE441-4991-4A48-9FE0-E38D38F29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819ABEC6-54D5-C947-BFF1-4CC05E579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F553B22E-0DB1-AC45-9DD0-E0862AA01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3">
              <a:extLst>
                <a:ext uri="{FF2B5EF4-FFF2-40B4-BE49-F238E27FC236}">
                  <a16:creationId xmlns:a16="http://schemas.microsoft.com/office/drawing/2014/main" id="{C78BB706-D2CC-394B-AF5B-90B1096F3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4">
              <a:extLst>
                <a:ext uri="{FF2B5EF4-FFF2-40B4-BE49-F238E27FC236}">
                  <a16:creationId xmlns:a16="http://schemas.microsoft.com/office/drawing/2014/main" id="{33D3CB6A-C0BF-194E-80BB-C3A0C8071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5">
              <a:extLst>
                <a:ext uri="{FF2B5EF4-FFF2-40B4-BE49-F238E27FC236}">
                  <a16:creationId xmlns:a16="http://schemas.microsoft.com/office/drawing/2014/main" id="{60B61210-77EA-E049-9C05-154C124BB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7" name="Freeform 136">
              <a:extLst>
                <a:ext uri="{FF2B5EF4-FFF2-40B4-BE49-F238E27FC236}">
                  <a16:creationId xmlns:a16="http://schemas.microsoft.com/office/drawing/2014/main" id="{0AD1959A-83A8-8542-947D-144FD4654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8" name="Freeform 137">
              <a:extLst>
                <a:ext uri="{FF2B5EF4-FFF2-40B4-BE49-F238E27FC236}">
                  <a16:creationId xmlns:a16="http://schemas.microsoft.com/office/drawing/2014/main" id="{E8C91B07-2A0D-1C41-814E-28AB2A817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9" name="Freeform 138">
              <a:extLst>
                <a:ext uri="{FF2B5EF4-FFF2-40B4-BE49-F238E27FC236}">
                  <a16:creationId xmlns:a16="http://schemas.microsoft.com/office/drawing/2014/main" id="{9D1C816A-4CE4-064D-B5B1-662521763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0" name="Freeform 139">
              <a:extLst>
                <a:ext uri="{FF2B5EF4-FFF2-40B4-BE49-F238E27FC236}">
                  <a16:creationId xmlns:a16="http://schemas.microsoft.com/office/drawing/2014/main" id="{601B5116-4956-6D4F-9C5A-3D9B74BA3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61" name="Picture 160">
            <a:extLst>
              <a:ext uri="{FF2B5EF4-FFF2-40B4-BE49-F238E27FC236}">
                <a16:creationId xmlns:a16="http://schemas.microsoft.com/office/drawing/2014/main" id="{4ECE7447-D04F-094D-915A-E2E7FDF04B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213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50178" y="4539964"/>
            <a:ext cx="5476876" cy="1036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48640" indent="0">
              <a:buNone/>
              <a:defRPr/>
            </a:lvl2pPr>
            <a:lvl3pPr marL="1097279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690851" y="2818364"/>
            <a:ext cx="9044910" cy="159067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453938" y="2755670"/>
            <a:ext cx="0" cy="32544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4630400" cy="7375388"/>
          </a:xfrm>
          <a:prstGeom prst="rect">
            <a:avLst/>
          </a:prstGeom>
          <a:solidFill>
            <a:srgbClr val="009AD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>
                <a:solidFill>
                  <a:srgbClr val="276092"/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rgbClr val="276092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2C2328D-ABFD-D649-A6CD-E25E083C5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2DCE16-535E-E144-9678-BB982394E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DFB65B-2C39-984D-BAB8-83BCA69044F9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5" name="Freeform 1">
              <a:extLst>
                <a:ext uri="{FF2B5EF4-FFF2-40B4-BE49-F238E27FC236}">
                  <a16:creationId xmlns:a16="http://schemas.microsoft.com/office/drawing/2014/main" id="{4D76DE23-B026-DC47-857E-EE23409F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0EFC7367-51D2-1B44-82BE-C31929755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D89949D-6FDB-5943-A6D3-2B3CB2A33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1C7D447B-6F0B-7B4E-BDE4-B9D00A1F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F48217B-50F5-914D-9E64-854442135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F8A396-781B-4D4C-844A-A9D5532D3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80B46BCC-782F-AE4E-B148-2A29D2E2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A62B4E8-FD1A-CA48-8541-3EC930FF8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0452D467-2CBF-0142-BE8E-60D2DE7C8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408D390-5FBB-F548-93E8-78B857E16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695C606E-C70C-6243-9C0A-7C1027F5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95B801D9-5720-3D45-87E2-1E2005FA8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E44A24E-8F0B-704B-AD75-905A9B43C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492CBFF6-9C1B-D649-9405-37B09BCC5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CF54481-0251-DD42-823E-677C158D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47B4C017-DC7B-864F-8D83-2F87475AF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27EC714-5457-8A46-A40D-BD96194B3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A9DE15A9-A469-B74D-999C-5396D69E9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0DAE7848-265D-4144-B628-A746344F3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00EA3181-8CDB-AF4C-862F-608A144F6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4529444-D0D1-E34D-8CB4-50D6ACF1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7DE0AAD-6FD1-6649-A34F-3DC86A145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FA8E859-1B96-084E-BD03-72B5E5586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ED726FC5-B22B-3A49-A2BB-8DC6C2531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29A8AA91-E684-344F-B7A4-2732EE766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7C54390-55E9-2741-AB3B-AF81FEBFA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7D601FD3-0BF4-3842-A8F7-2844A4B82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838D01AE-3C09-C94B-BD68-8860D6792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4EEC5231-89B1-3F49-9E55-ACAFAA2D4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BAE34510-A671-0A41-A493-EBC4B18FE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B3E8499-FE5B-C941-9153-730905CB8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B981F3C6-A259-044C-BE13-6C767D95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52C89AB3-844A-104A-B895-A0AAAD11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F0A8F0F-F607-A34C-9FFC-F640B3A33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2A5A64C-C7CA-8843-B2E0-15A7E5FDB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7D1FA6DC-D16B-BC4B-A945-2BE2E55B6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63F07464-43A8-B04A-9359-DB7B71F8F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599CDE63-4833-A54F-B360-41D75DF27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C6EFCDF0-999C-6C42-BB44-2327B10EC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94FFDB6-ED36-A04D-A495-BA25A266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A2C4D6AF-24E3-434A-86E7-0D741E1E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B0AAB976-0B2F-BC49-832A-A48FD7CEC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32838CCC-040E-F044-AAA7-C6746D6C0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151E4C3D-9DD1-F342-A341-7AE09E56E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EB3E265E-4B6D-674B-85C5-C54619766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A5A606E8-F0B7-EA43-90C6-CB4E5219D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49AFBC64-1030-1144-B789-D2A30653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B8B775B9-FF03-4E43-9FA6-769F07F85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C3D2599D-07EB-FC49-AC08-71BB0451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1E869FA8-704F-FD4F-B01A-0E34AE57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830E2EDD-A96A-E44D-88F9-04070CEA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A7BC9938-F3DA-8048-A0B4-71D5D8B0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A763754E-FDA3-0540-AF98-4BD47D6EA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13F8351-779D-0844-B003-C10ADF0C3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AD0B561D-4413-834D-97D9-2E1B387DE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D4C5BFD9-335D-4849-8D47-CFF2B56FF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82025D75-9F9D-4849-B6F4-CF970B15C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D5A54E0-8BCC-A043-8768-D678CF28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A4706285-B07F-8148-9343-018F46CF2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0">
              <a:extLst>
                <a:ext uri="{FF2B5EF4-FFF2-40B4-BE49-F238E27FC236}">
                  <a16:creationId xmlns:a16="http://schemas.microsoft.com/office/drawing/2014/main" id="{6BAF29E0-96FD-F445-A6E6-6CEBFC65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41B0FB7A-95B0-AD44-902C-E98F4A38E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2">
              <a:extLst>
                <a:ext uri="{FF2B5EF4-FFF2-40B4-BE49-F238E27FC236}">
                  <a16:creationId xmlns:a16="http://schemas.microsoft.com/office/drawing/2014/main" id="{B1DB4F75-9489-0647-BE57-C5FE4EBA3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3">
              <a:extLst>
                <a:ext uri="{FF2B5EF4-FFF2-40B4-BE49-F238E27FC236}">
                  <a16:creationId xmlns:a16="http://schemas.microsoft.com/office/drawing/2014/main" id="{2C474244-DE3C-4040-B31A-C24583432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AECCFD5A-1946-A34B-9A47-EF90D8309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5">
              <a:extLst>
                <a:ext uri="{FF2B5EF4-FFF2-40B4-BE49-F238E27FC236}">
                  <a16:creationId xmlns:a16="http://schemas.microsoft.com/office/drawing/2014/main" id="{C04D8D7C-DF63-1D47-939F-C5DC4C756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6">
              <a:extLst>
                <a:ext uri="{FF2B5EF4-FFF2-40B4-BE49-F238E27FC236}">
                  <a16:creationId xmlns:a16="http://schemas.microsoft.com/office/drawing/2014/main" id="{972DB90F-063A-734E-B8D8-656B57F0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7">
              <a:extLst>
                <a:ext uri="{FF2B5EF4-FFF2-40B4-BE49-F238E27FC236}">
                  <a16:creationId xmlns:a16="http://schemas.microsoft.com/office/drawing/2014/main" id="{31C2DBDD-F4E7-664F-B225-04F9A79C6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8">
              <a:extLst>
                <a:ext uri="{FF2B5EF4-FFF2-40B4-BE49-F238E27FC236}">
                  <a16:creationId xmlns:a16="http://schemas.microsoft.com/office/drawing/2014/main" id="{B951FA9F-0173-F046-9777-1E539443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E247C012-78AF-A74D-8B04-8DF57054B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7DCE7EC0-3D3B-A84F-BE51-20B884DD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1">
              <a:extLst>
                <a:ext uri="{FF2B5EF4-FFF2-40B4-BE49-F238E27FC236}">
                  <a16:creationId xmlns:a16="http://schemas.microsoft.com/office/drawing/2014/main" id="{B9559AEB-2BC5-AE4A-A9DF-CA58CC862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6F71778C-EABD-424A-A8E9-24729A0D8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67CAEBF1-B1A8-5C46-93FB-CC6BEE76C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4">
              <a:extLst>
                <a:ext uri="{FF2B5EF4-FFF2-40B4-BE49-F238E27FC236}">
                  <a16:creationId xmlns:a16="http://schemas.microsoft.com/office/drawing/2014/main" id="{5E1D83FE-E84E-A94D-9EF0-8BE165CD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140B5E40-2F80-F143-9414-8983F8203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A6875DB3-1D14-5146-AC34-3E4DA59D9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45801ED9-0500-1542-8FCB-BEEA991C0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9CF5CF67-8304-E641-823B-6FE8FD71A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0CD0780D-C617-1748-B8D7-30CEFB7BB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4FB818D2-6544-C24E-963C-65284A754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A83858FD-02A8-1644-BD2F-99AFD5FB3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BACE8AC3-689F-C342-87D3-58B407257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DD1770A8-1B3A-A349-9648-80B671B11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0726A2A5-7290-E34F-8FD5-47CAA888F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20BAC23F-36D8-D948-9FB3-78A331B2E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58525891-84E8-724E-9F7C-D3AD2070B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5970ED67-26E7-BB47-8FAF-A19F93B0C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ADEE0A4E-1AF0-534C-A0AB-0B46B0770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6D8C9B9-69DD-A847-9FBF-2372CF576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91A82E74-CF96-2243-B011-0755F2293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29F207E1-940F-A742-80B2-BFE932971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5FB9F6DE-0848-4D4E-952E-81849447C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15E24779-547B-3F43-95CB-096BF4488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19E769C2-2412-6245-B3CF-D27E3E72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85FFD328-0B4E-0344-9C6E-7142D16DA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0F08816B-70B8-0B40-B824-03283F026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2EFFBCDD-FA21-994A-AAFC-0CF95BC0B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185AD0D1-59A0-424F-96DA-792C8063A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F14E040D-DB71-D14A-A62E-E472D79B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62AFBDAA-3AF0-E242-B04A-A2D7549A3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B5BD76F2-D61F-2946-85D5-3388BAD53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4E0B7956-F882-6642-8824-14DE21914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1B815E7D-6F75-A543-AAA2-B83290E5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E43EA149-914D-264B-9B32-6870451F1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2EEF6F4F-8C10-7343-BFE5-2BBB9A3F0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8C2F2269-D0AB-4040-BEC1-168A3BA5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6D9EA38C-841B-3645-B957-5CE46D12E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8D4180B8-A8E3-184E-8F51-0DD740FD2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6FD984BC-54C6-C24F-A8C3-F71BB29F4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0235F8BF-11ED-C649-B11A-32F4A0338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00E68667-F79D-E84F-9005-4B947C885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90118849-3079-1E4E-941C-CE8671435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B3F09EC3-7CA8-2043-9504-3F100D887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BD830DDD-423D-A046-9B38-744D6FAB1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C912A302-CAC9-7B4F-A97B-C48C6F5D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3DCAEFB1-6C0E-8E46-88CB-8F4FA8DC0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43B57D63-8C08-5544-B165-70A61A74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4729A6C7-FDB0-8444-979D-7A318DBAA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0AE001B8-6D72-C644-B583-2FDE2B0E3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AF5F5C29-7AA0-4043-8CC9-2F6C1938F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78A58993-2366-514F-B1AA-CE1A9F3C8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17271744-B904-FC4B-83EB-006A32950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94427F41-155A-344F-9A8D-F9294D391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8ECE91FD-D70F-D240-A380-1C71F0F4A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7EAEAE5-96B7-A142-BD9F-44E57A3BE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83265576-3875-654F-A4CD-EBE5CF080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BC0D0265-E3BD-B046-B231-7ECB8C2E1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F5A920F-64C9-0044-810B-9B7161C57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AF05C991-6B38-BB47-88EC-42C3A98F4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B22D37D8-1A12-4449-AE87-ACAF7A991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6D92C62E-CF56-E348-86BC-151ADF37F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A835F57D-BCE9-E348-AC31-57CAF0BF8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99777903-42C8-6649-AF1B-613AA0283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31E06CFF-0501-6B4E-BBFA-B75F3A153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571C1714-77E5-DB46-B6B4-726FABB56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431658FF-BBA7-504E-B971-975A4599D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FD8293F0-22C1-0745-8E51-6B77330E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E6D921B-E094-6E45-BD6D-3C525AAC8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3D8BF67F-C6C7-E449-BF4F-7931B581A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72DCB364-4F2B-194F-BC17-152FD32A5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6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8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80" r:id="rId12"/>
    <p:sldLayoutId id="2147483860" r:id="rId13"/>
    <p:sldLayoutId id="2147483857" r:id="rId14"/>
    <p:sldLayoutId id="2147483858" r:id="rId15"/>
    <p:sldLayoutId id="2147483840" r:id="rId16"/>
    <p:sldLayoutId id="2147483861" r:id="rId17"/>
    <p:sldLayoutId id="2147483864" r:id="rId18"/>
    <p:sldLayoutId id="2147483841" r:id="rId19"/>
    <p:sldLayoutId id="2147483845" r:id="rId20"/>
    <p:sldLayoutId id="2147483844" r:id="rId21"/>
    <p:sldLayoutId id="2147483856" r:id="rId22"/>
    <p:sldLayoutId id="2147483862" r:id="rId23"/>
    <p:sldLayoutId id="2147483846" r:id="rId24"/>
    <p:sldLayoutId id="2147483859" r:id="rId25"/>
    <p:sldLayoutId id="2147483863" r:id="rId26"/>
    <p:sldLayoutId id="2147483874" r:id="rId27"/>
    <p:sldLayoutId id="2147483877" r:id="rId28"/>
    <p:sldLayoutId id="2147483879" r:id="rId29"/>
    <p:sldLayoutId id="2147483881" r:id="rId30"/>
    <p:sldLayoutId id="2147483882" r:id="rId31"/>
    <p:sldLayoutId id="2147483883" r:id="rId32"/>
    <p:sldLayoutId id="2147483884" r:id="rId33"/>
    <p:sldLayoutId id="2147483885" r:id="rId34"/>
  </p:sldLayoutIdLst>
  <p:transition spd="slow"/>
  <p:hf hdr="0" ftr="0" dt="0"/>
  <p:txStyles>
    <p:titleStyle>
      <a:lvl1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600" b="0" i="0" kern="1200">
          <a:solidFill>
            <a:srgbClr val="0F5472"/>
          </a:solidFill>
          <a:latin typeface="+mj-lt"/>
          <a:ea typeface="Helvetica Light" charset="0"/>
          <a:cs typeface="Helvetica Light" charset="0"/>
        </a:defRPr>
      </a:lvl1pPr>
      <a:lvl2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2pPr>
      <a:lvl3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3pPr>
      <a:lvl4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4pPr>
      <a:lvl5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5pPr>
      <a:lvl6pPr marL="274320"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6pPr>
      <a:lvl7pPr marL="548640"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7pPr>
      <a:lvl8pPr marL="822960"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8pPr>
      <a:lvl9pPr marL="1097280"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9pPr>
    </p:titleStyle>
    <p:bodyStyle>
      <a:lvl1pPr marL="273368" indent="-273368" algn="l" defTabSz="1096328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SzPct val="120000"/>
        <a:buFont typeface="Arial" charset="0"/>
        <a:buChar char="•"/>
        <a:defRPr lang="en-US" sz="288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1pPr>
      <a:lvl2pPr marL="822008" indent="-273368" algn="l" defTabSz="1096328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120000"/>
        <a:buFont typeface="Arial" charset="0"/>
        <a:buChar char="•"/>
        <a:defRPr lang="en-US" sz="240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2pPr>
      <a:lvl3pPr marL="1370647" indent="-273368" algn="l" defTabSz="1096328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120000"/>
        <a:buFont typeface="Arial" charset="0"/>
        <a:buChar char="•"/>
        <a:defRPr lang="en-US" sz="216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3pPr>
      <a:lvl4pPr marL="1919288" indent="-273368" algn="l" defTabSz="1096328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120000"/>
        <a:buFont typeface="Arial" charset="0"/>
        <a:buChar char="•"/>
        <a:defRPr lang="en-US" sz="192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4pPr>
      <a:lvl5pPr marL="2467928" indent="-273368" algn="l" defTabSz="1096328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120000"/>
        <a:buFont typeface="Arial" charset="0"/>
        <a:buChar char="•"/>
        <a:defRPr lang="en-US" sz="192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5pPr>
      <a:lvl6pPr marL="3016916" indent="-274266" algn="l" defTabSz="109706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5447" indent="-274266" algn="l" defTabSz="109706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3977" indent="-274266" algn="l" defTabSz="109706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2508" indent="-274266" algn="l" defTabSz="109706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531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060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591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121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2652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182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39712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242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D92795A-0F4C-823B-58AC-FDF72E4CD6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700" y="0"/>
            <a:ext cx="14623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03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721"/>
            <a:ext cx="14630400" cy="9729216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E9A96ED-08F9-FD42-BFE4-01DD6C403DF8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58C0DC04-E3F7-6FEA-82EC-AB6E5C4A7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0E29D5D-135F-1B06-2E72-4F4E4FC160EE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76D7CDEE-D15F-3892-3501-55D6164FA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8954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4BFDC-9F83-9112-9412-019A36A44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E492DC-4A51-96C4-A285-8C47BA8E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677D0232-4315-3F61-E8EB-1F16A78B0385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0FC53D6-D32D-48AE-68FC-C5C2D36A6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9E347CC-4398-DBA4-B64A-DBF486665F3A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E56CCAB9-9EBC-B366-45AB-B6A280B9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131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137" y="-34963"/>
            <a:ext cx="15496674" cy="888153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DEC65E2C-2E69-C9FA-3B36-62A33C0685E0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5F95D76-2A2C-DEEC-62B4-74A5D35F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33F87A2F-8306-3B19-D571-6033A2954E23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59ECC0C1-0237-94D1-61AC-C8F1DE4D5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7801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88E5F-9065-9240-2877-CAF013AA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833A40-CD13-AEDC-4244-64AAA2B1E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078F4D5-869F-1939-934D-B9649C97D5B1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F806017-9CB8-1C60-925B-8A35A8BE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B5B10D8-0585-5FA5-F81A-BD3334F9E74A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4963E76-05B6-51B3-F43A-8BA4F9710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388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C3AB886-B4ED-B5D2-8789-9FFAB41299F0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378ACB1-8038-A1B1-64FE-441EBA0C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9C5C7D3-4353-A631-A71D-CA078EBB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4111E90-5EFF-F03C-98FF-8E8C6D653B47}"/>
                </a:ext>
              </a:extLst>
            </p:cNvPr>
            <p:cNvSpPr txBox="1"/>
            <p:nvPr/>
          </p:nvSpPr>
          <p:spPr>
            <a:xfrm>
              <a:off x="10080878" y="6585857"/>
              <a:ext cx="39113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56182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FF4E0-E5A0-576C-08E2-575EEB9E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F80DB-256A-8469-61A9-A6575862B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9A7997E-E586-5914-B011-08B20349B3D1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68D43F1-E84D-032C-8823-522CB9A3D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DCB60455-8B5B-FAEF-BEE6-971D4DAD3CB7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77A86F0-E6EE-1272-8536-2C6B53A7A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5312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5AEE4-4BC8-3DFA-B82F-94B07F12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9E3C1-05DD-2FC7-1FDA-81D906846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721"/>
            <a:ext cx="14630400" cy="972921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8481511-8A40-F851-409C-784E2ABC7AB8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AB1E49C-76F5-1B2D-AF20-11CE8713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B6A8D34-2124-5D2D-1228-4A8DD2CA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D8656E1-AA9B-CBFB-3FB7-FBA5CDA220CE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72939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4A567-3E20-B2EE-5C4C-06ED8D844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842ED-1498-237C-FEC5-9A20B9279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6CDB690-87C1-4D00-1612-CF3745207798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F63AA0CA-88B4-D004-47E1-40B928E6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D0EA2AD-5BD2-7162-2748-18502035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7E26759-356A-1D3C-6921-38156FCF4CC4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71449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B8C2E-3C14-F9C3-EE70-2304D528E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F80E32-A743-2B5A-716E-2A789BE50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137" y="-34963"/>
            <a:ext cx="15496674" cy="8881532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0097418-5B75-5725-7329-F6DEC4467903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32FCD56D-EDD2-B919-D61E-DDF55279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2EA214C-3838-4F80-82C9-FEA79CC33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6F01819-793A-6098-D951-6F4B3517C656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33987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EE856-5EFE-0ADC-0CEE-42DBBAE73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5F441A-89DA-04E5-3AA7-84A358A71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75E8604-8F70-AE08-55B2-23D2D2CCD61B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C429119-38C7-B3B3-DB24-039CCCF13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206F8BC-14FF-D684-E4DE-5289F9A0E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5E2224C-1046-3214-2326-83B24366476E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81288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6E97AD-3761-0936-1051-4083E18D5B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" y="0"/>
            <a:ext cx="14623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4708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F0803-CA10-1208-85BA-E2B7D8E10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7555B-7623-4B16-A62A-A6F22AC40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E8BA70B0-9EDE-8311-D503-F85AD3065407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10561DC-DEEF-5A4E-0353-5C3DDC803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C5978D5-A912-8A91-EF59-3D180C7F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A03F5A0-168E-9928-5A89-28EE8FA1EA39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74967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C7F0B9-9979-CBC1-DD9C-D358EAAC0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A2728-47C2-C883-AAA1-780BA362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2902B12-A845-D970-7372-D1B96CE99820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C110809-739A-F531-3EA5-F8CFEE39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E16E9DC-725D-76A2-E602-138EB6CD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F3290F2-22E6-0AC5-5B50-D7C3CDEFA599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31323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4C25B-2F69-4E2F-0FDB-5997E417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70865E-C23B-D3F0-DC88-EC96E4DD2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721"/>
            <a:ext cx="14630400" cy="9729216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50EE032D-B1B5-2B58-C842-219F790A96C8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A61E8AD-8B91-71CB-862E-BC39A7688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8833AE5-5288-8E67-49FA-4D0B8A1CD47E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1434EB52-391B-B5A5-4AC1-5D970B27A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1347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12DBA-821B-B00A-8D1B-AF3F0B51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FECC6-14EB-2F27-9316-8514FCAB4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EF5520F3-7611-D14B-B0A5-4F03D7D557BE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C8B878E-DBF7-3034-96A8-E4BA029D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2576EE1-85B6-869D-11D4-DEFDB852D43A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59E55BBA-0F03-59A3-578A-162668F8A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61235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DC5BA-3D88-8951-AB6F-454FD87B8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42A138-04A0-DDAE-F712-CF169311B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137" y="-34963"/>
            <a:ext cx="15496674" cy="888153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4D58937-DC8E-4926-69DA-CA107FD2A3F2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E68EF56-93F7-25A6-C2D0-6AB06954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D0D340C-9577-02E1-801B-E7F593A345CA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6DA35DF1-B1A0-ABEF-0BC6-5C3ABC320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0663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A542B-380D-63A6-15B1-B2FDEC6F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96831-506E-8AEA-91D1-C884A58CE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2BE6C9BF-B6D3-606F-0CB8-1A2879D2DF42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7346A9E-6C0D-BA4F-5B0E-413C3C700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7D3379C-AF6D-9AEA-FE7C-8585AB605E66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181A9AF5-632C-2287-E1EF-450DEE0EF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24112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878A1-66F8-C037-567F-72AD66BB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C4688-8BC2-EF38-3F87-89C6AE1E8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45592246-D225-BC32-0BD5-C57ECA878E2D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4B8B08-A284-DE34-D956-3F1BF3EE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E79CDF7-A449-A2E9-2112-87FF7A18DB30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3769B47-76A1-7909-A938-AE5BCDC21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072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9B9A0-AF15-F954-84C4-894AE814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DA43AD-B3B9-F2E3-E873-EFE308B39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3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83941AE9-0C7B-8150-3A12-661611211121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EF96E68-6336-7A60-8764-B509F6FBE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0A52282-BC37-F995-210B-0B8E0F4D0B1A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4E6B6714-2AD1-F06F-9FBF-C0EAC41C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3805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CDB9205-4E3F-5C5E-B682-254FF215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" y="0"/>
            <a:ext cx="14626700" cy="82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3853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4FC312-F48E-4614-1C28-EBCCB87DBA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05740" y="604989"/>
            <a:ext cx="12299641" cy="8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8700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ECA0650-6A13-FE52-8D98-336F5D96AB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567391" y="604989"/>
            <a:ext cx="11495618" cy="8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48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2960C5C-5B57-BF6D-48E0-D583CB5962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567391" y="628435"/>
            <a:ext cx="11495617" cy="7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981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806865C-6464-91E8-EDC6-D3715DE30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96" y="6763949"/>
            <a:ext cx="4945836" cy="10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3379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79FD131-3373-B09A-CB5C-7188CD9D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3" y="6763949"/>
            <a:ext cx="5053950" cy="10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6440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02074B-DEF0-5094-9B7F-9535095B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22" y="6769604"/>
            <a:ext cx="5020243" cy="9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0117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efault Theme">
  <a:themeElements>
    <a:clrScheme name="Jetfabrik - Corporate Color 2 - Light">
      <a:dk1>
        <a:srgbClr val="1C2835"/>
      </a:dk1>
      <a:lt1>
        <a:sysClr val="window" lastClr="FFFFFF"/>
      </a:lt1>
      <a:dk2>
        <a:srgbClr val="1C2835"/>
      </a:dk2>
      <a:lt2>
        <a:srgbClr val="F6F7FA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-WHO_PowerPoint_16x9_Templatepptx" id="{20C5B6BF-7ED2-7647-96F5-6257EAA73E20}" vid="{BC1A3D61-D917-6847-A44C-BF33CDA86D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4" ma:contentTypeDescription="Tipo de conteúdo para documento OPAS" ma:contentTypeScope="" ma:versionID="6f0a094822c865aefdc8676252e5ddf2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ede554327b7e239947891f4f3cfbff32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9ABDE2-C9CA-4DFA-8B55-1DDDD80B2D36}">
  <ds:schemaRefs>
    <ds:schemaRef ds:uri="5e13aadc-de86-43ee-b386-40c01ba74c80"/>
    <ds:schemaRef ds:uri="82b74cde-721b-4900-965b-f4b64e850898"/>
    <ds:schemaRef ds:uri="a9439166-47fc-4aad-80e0-a1ec5a16f92a"/>
    <ds:schemaRef ds:uri="d0b062d6-04b0-42b2-8da4-328e5eddc887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8CDD40-DADF-41C4-93D8-70CC1470FE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5047-A0E1-41AB-A12D-C0B3B335CF72}">
  <ds:schemaRefs>
    <ds:schemaRef ds:uri="5e13aadc-de86-43ee-b386-40c01ba74c80"/>
    <ds:schemaRef ds:uri="82b74cde-721b-4900-965b-f4b64e850898"/>
    <ds:schemaRef ds:uri="ce88b3b2-2283-476c-a42e-f70cbf0d0ea2"/>
    <ds:schemaRef ds:uri="d0b062d6-04b0-42b2-8da4-328e5eddc8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PAHO-WHO_PowerPoint_16x9_Template</Template>
  <Application>Microsoft Office PowerPoint</Application>
  <PresentationFormat>Custom</PresentationFormat>
  <Slides>27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revision>1</cp:revision>
  <dcterms:created xsi:type="dcterms:W3CDTF">2018-05-29T20:46:12Z</dcterms:created>
  <dcterms:modified xsi:type="dcterms:W3CDTF">2024-02-19T18:28:14Z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02f2b7fc-d219-4f30-bf7a-186d980a4319</vt:lpwstr>
  </property>
  <property fmtid="{D5CDD505-2E9C-101B-9397-08002B2CF9AE}" pid="3" name="ContentTypeId">
    <vt:lpwstr>0x010100D9D66CEC5F2C404782F911C86DB1F77300943D3F739B659647BD5CFC479406D26F</vt:lpwstr>
  </property>
  <property fmtid="{D5CDD505-2E9C-101B-9397-08002B2CF9AE}" pid="4" name="Order">
    <vt:r8>2800</vt:r8>
  </property>
  <property fmtid="{D5CDD505-2E9C-101B-9397-08002B2CF9AE}" pid="5" name="MediaServiceImageTags">
    <vt:lpwstr/>
  </property>
</Properties>
</file>